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61" r:id="rId4"/>
    <p:sldId id="274" r:id="rId5"/>
    <p:sldId id="275" r:id="rId6"/>
    <p:sldId id="276" r:id="rId7"/>
    <p:sldId id="277" r:id="rId8"/>
    <p:sldId id="259" r:id="rId9"/>
    <p:sldId id="278" r:id="rId10"/>
    <p:sldId id="282" r:id="rId11"/>
    <p:sldId id="284" r:id="rId12"/>
    <p:sldId id="280" r:id="rId13"/>
    <p:sldId id="269" r:id="rId14"/>
    <p:sldId id="28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A08C15-1517-8A44-9B31-18664714C670}" v="118" dt="2018-12-06T04:55:53.041"/>
    <p1510:client id="{6178A88E-22B1-4DB8-A830-DF1E2A26143F}" v="11" dt="2018-12-06T18:44:29.30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08"/>
    <p:restoredTop sz="94674"/>
  </p:normalViewPr>
  <p:slideViewPr>
    <p:cSldViewPr snapToGrid="0" snapToObjects="1">
      <p:cViewPr varScale="1">
        <p:scale>
          <a:sx n="62" d="100"/>
          <a:sy n="62" d="100"/>
        </p:scale>
        <p:origin x="57" y="6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g, Lixing" userId="d86a4794-d57c-4f6d-acee-3349d9d3edfc" providerId="ADAL" clId="{3DB7AE05-0F07-FE4F-998C-F915C7572059}"/>
    <pc:docChg chg="custSel addSld delSld modSld">
      <pc:chgData name="Song, Lixing" userId="d86a4794-d57c-4f6d-acee-3349d9d3edfc" providerId="ADAL" clId="{3DB7AE05-0F07-FE4F-998C-F915C7572059}" dt="2018-09-10T14:50:00.513" v="1214" actId="1076"/>
      <pc:docMkLst>
        <pc:docMk/>
      </pc:docMkLst>
      <pc:sldChg chg="delSp">
        <pc:chgData name="Song, Lixing" userId="d86a4794-d57c-4f6d-acee-3349d9d3edfc" providerId="ADAL" clId="{3DB7AE05-0F07-FE4F-998C-F915C7572059}" dt="2018-09-10T14:23:32.803" v="0" actId="478"/>
        <pc:sldMkLst>
          <pc:docMk/>
          <pc:sldMk cId="25011158" sldId="256"/>
        </pc:sldMkLst>
        <pc:picChg chg="del">
          <ac:chgData name="Song, Lixing" userId="d86a4794-d57c-4f6d-acee-3349d9d3edfc" providerId="ADAL" clId="{3DB7AE05-0F07-FE4F-998C-F915C7572059}" dt="2018-09-10T14:23:32.803" v="0" actId="478"/>
          <ac:picMkLst>
            <pc:docMk/>
            <pc:sldMk cId="25011158" sldId="256"/>
            <ac:picMk id="4" creationId="{95A6CB21-8DC7-4747-9FFF-3CDD155273EA}"/>
          </ac:picMkLst>
        </pc:picChg>
      </pc:sldChg>
    </pc:docChg>
  </pc:docChgLst>
  <pc:docChgLst>
    <pc:chgData name="Song, Lixing" userId="d86a4794-d57c-4f6d-acee-3349d9d3edfc" providerId="ADAL" clId="{BBA08C15-1517-8A44-9B31-18664714C670}"/>
    <pc:docChg chg="undo custSel addSld delSld modSld sldOrd">
      <pc:chgData name="Song, Lixing" userId="d86a4794-d57c-4f6d-acee-3349d9d3edfc" providerId="ADAL" clId="{BBA08C15-1517-8A44-9B31-18664714C670}" dt="2018-12-06T04:57:06.336" v="742" actId="20577"/>
      <pc:docMkLst>
        <pc:docMk/>
      </pc:docMkLst>
      <pc:sldChg chg="modSp">
        <pc:chgData name="Song, Lixing" userId="d86a4794-d57c-4f6d-acee-3349d9d3edfc" providerId="ADAL" clId="{BBA08C15-1517-8A44-9B31-18664714C670}" dt="2018-12-06T04:57:06.336" v="742" actId="20577"/>
        <pc:sldMkLst>
          <pc:docMk/>
          <pc:sldMk cId="3574808687" sldId="257"/>
        </pc:sldMkLst>
        <pc:spChg chg="mod">
          <ac:chgData name="Song, Lixing" userId="d86a4794-d57c-4f6d-acee-3349d9d3edfc" providerId="ADAL" clId="{BBA08C15-1517-8A44-9B31-18664714C670}" dt="2018-12-06T04:57:06.336" v="742" actId="20577"/>
          <ac:spMkLst>
            <pc:docMk/>
            <pc:sldMk cId="3574808687" sldId="257"/>
            <ac:spMk id="3" creationId="{8D7CEEFE-8275-0D41-BBA0-0AEE3FED9D3A}"/>
          </ac:spMkLst>
        </pc:spChg>
      </pc:sldChg>
      <pc:sldChg chg="modSp">
        <pc:chgData name="Song, Lixing" userId="d86a4794-d57c-4f6d-acee-3349d9d3edfc" providerId="ADAL" clId="{BBA08C15-1517-8A44-9B31-18664714C670}" dt="2018-12-06T04:22:24.971" v="123" actId="20577"/>
        <pc:sldMkLst>
          <pc:docMk/>
          <pc:sldMk cId="4089582925" sldId="269"/>
        </pc:sldMkLst>
        <pc:spChg chg="mod">
          <ac:chgData name="Song, Lixing" userId="d86a4794-d57c-4f6d-acee-3349d9d3edfc" providerId="ADAL" clId="{BBA08C15-1517-8A44-9B31-18664714C670}" dt="2018-12-06T04:22:24.971" v="123" actId="20577"/>
          <ac:spMkLst>
            <pc:docMk/>
            <pc:sldMk cId="4089582925" sldId="269"/>
            <ac:spMk id="4" creationId="{36F3257E-04A8-274D-ACB5-38605BBC8ED4}"/>
          </ac:spMkLst>
        </pc:spChg>
      </pc:sldChg>
      <pc:sldChg chg="modSp">
        <pc:chgData name="Song, Lixing" userId="d86a4794-d57c-4f6d-acee-3349d9d3edfc" providerId="ADAL" clId="{BBA08C15-1517-8A44-9B31-18664714C670}" dt="2018-12-06T04:17:08.291" v="72" actId="20577"/>
        <pc:sldMkLst>
          <pc:docMk/>
          <pc:sldMk cId="2104507432" sldId="274"/>
        </pc:sldMkLst>
        <pc:spChg chg="mod">
          <ac:chgData name="Song, Lixing" userId="d86a4794-d57c-4f6d-acee-3349d9d3edfc" providerId="ADAL" clId="{BBA08C15-1517-8A44-9B31-18664714C670}" dt="2018-12-06T04:16:19.227" v="19" actId="20577"/>
          <ac:spMkLst>
            <pc:docMk/>
            <pc:sldMk cId="2104507432" sldId="274"/>
            <ac:spMk id="95" creationId="{00000000-0000-0000-0000-000000000000}"/>
          </ac:spMkLst>
        </pc:spChg>
        <pc:spChg chg="mod">
          <ac:chgData name="Song, Lixing" userId="d86a4794-d57c-4f6d-acee-3349d9d3edfc" providerId="ADAL" clId="{BBA08C15-1517-8A44-9B31-18664714C670}" dt="2018-12-06T04:17:08.291" v="72" actId="20577"/>
          <ac:spMkLst>
            <pc:docMk/>
            <pc:sldMk cId="2104507432" sldId="274"/>
            <ac:spMk id="96" creationId="{00000000-0000-0000-0000-000000000000}"/>
          </ac:spMkLst>
        </pc:spChg>
        <pc:spChg chg="mod">
          <ac:chgData name="Song, Lixing" userId="d86a4794-d57c-4f6d-acee-3349d9d3edfc" providerId="ADAL" clId="{BBA08C15-1517-8A44-9B31-18664714C670}" dt="2018-12-06T04:16:33.426" v="40" actId="20577"/>
          <ac:spMkLst>
            <pc:docMk/>
            <pc:sldMk cId="2104507432" sldId="274"/>
            <ac:spMk id="99" creationId="{00000000-0000-0000-0000-000000000000}"/>
          </ac:spMkLst>
        </pc:spChg>
      </pc:sldChg>
      <pc:sldChg chg="modNotesTx">
        <pc:chgData name="Song, Lixing" userId="d86a4794-d57c-4f6d-acee-3349d9d3edfc" providerId="ADAL" clId="{BBA08C15-1517-8A44-9B31-18664714C670}" dt="2018-12-06T04:20:02.704" v="114" actId="20577"/>
        <pc:sldMkLst>
          <pc:docMk/>
          <pc:sldMk cId="3832189029" sldId="277"/>
        </pc:sldMkLst>
      </pc:sldChg>
      <pc:sldChg chg="del">
        <pc:chgData name="Song, Lixing" userId="d86a4794-d57c-4f6d-acee-3349d9d3edfc" providerId="ADAL" clId="{BBA08C15-1517-8A44-9B31-18664714C670}" dt="2018-12-06T04:56:46.793" v="741" actId="2696"/>
        <pc:sldMkLst>
          <pc:docMk/>
          <pc:sldMk cId="3100431112" sldId="281"/>
        </pc:sldMkLst>
      </pc:sldChg>
      <pc:sldChg chg="ord">
        <pc:chgData name="Song, Lixing" userId="d86a4794-d57c-4f6d-acee-3349d9d3edfc" providerId="ADAL" clId="{BBA08C15-1517-8A44-9B31-18664714C670}" dt="2018-12-06T04:24:46.190" v="125"/>
        <pc:sldMkLst>
          <pc:docMk/>
          <pc:sldMk cId="3934752054" sldId="282"/>
        </pc:sldMkLst>
      </pc:sldChg>
      <pc:sldChg chg="addSp delSp modSp add modAnim">
        <pc:chgData name="Song, Lixing" userId="d86a4794-d57c-4f6d-acee-3349d9d3edfc" providerId="ADAL" clId="{BBA08C15-1517-8A44-9B31-18664714C670}" dt="2018-12-06T04:55:53.041" v="740"/>
        <pc:sldMkLst>
          <pc:docMk/>
          <pc:sldMk cId="1599459807" sldId="284"/>
        </pc:sldMkLst>
        <pc:spChg chg="mod">
          <ac:chgData name="Song, Lixing" userId="d86a4794-d57c-4f6d-acee-3349d9d3edfc" providerId="ADAL" clId="{BBA08C15-1517-8A44-9B31-18664714C670}" dt="2018-12-06T04:25:16.321" v="153" actId="20577"/>
          <ac:spMkLst>
            <pc:docMk/>
            <pc:sldMk cId="1599459807" sldId="284"/>
            <ac:spMk id="2" creationId="{2FC96E6C-30F6-A947-9722-002EE94F4854}"/>
          </ac:spMkLst>
        </pc:spChg>
        <pc:spChg chg="del mod">
          <ac:chgData name="Song, Lixing" userId="d86a4794-d57c-4f6d-acee-3349d9d3edfc" providerId="ADAL" clId="{BBA08C15-1517-8A44-9B31-18664714C670}" dt="2018-12-06T04:42:44.288" v="459" actId="478"/>
          <ac:spMkLst>
            <pc:docMk/>
            <pc:sldMk cId="1599459807" sldId="284"/>
            <ac:spMk id="3" creationId="{CFB58D13-EF9E-4241-A2D2-475C50C3AD49}"/>
          </ac:spMkLst>
        </pc:spChg>
        <pc:spChg chg="add mod">
          <ac:chgData name="Song, Lixing" userId="d86a4794-d57c-4f6d-acee-3349d9d3edfc" providerId="ADAL" clId="{BBA08C15-1517-8A44-9B31-18664714C670}" dt="2018-12-06T04:36:29.179" v="453" actId="692"/>
          <ac:spMkLst>
            <pc:docMk/>
            <pc:sldMk cId="1599459807" sldId="284"/>
            <ac:spMk id="4" creationId="{02129B04-5E91-4D41-BBC1-A3B39270DBE1}"/>
          </ac:spMkLst>
        </pc:spChg>
        <pc:spChg chg="add mod">
          <ac:chgData name="Song, Lixing" userId="d86a4794-d57c-4f6d-acee-3349d9d3edfc" providerId="ADAL" clId="{BBA08C15-1517-8A44-9B31-18664714C670}" dt="2018-12-06T04:32:11.583" v="321" actId="1076"/>
          <ac:spMkLst>
            <pc:docMk/>
            <pc:sldMk cId="1599459807" sldId="284"/>
            <ac:spMk id="7" creationId="{DBF2C768-6010-9E43-998A-12270692A287}"/>
          </ac:spMkLst>
        </pc:spChg>
        <pc:spChg chg="add mod">
          <ac:chgData name="Song, Lixing" userId="d86a4794-d57c-4f6d-acee-3349d9d3edfc" providerId="ADAL" clId="{BBA08C15-1517-8A44-9B31-18664714C670}" dt="2018-12-06T04:32:38.908" v="327" actId="1076"/>
          <ac:spMkLst>
            <pc:docMk/>
            <pc:sldMk cId="1599459807" sldId="284"/>
            <ac:spMk id="8" creationId="{908D07D5-5B6D-9D4E-B4D6-1226172BAA3E}"/>
          </ac:spMkLst>
        </pc:spChg>
        <pc:spChg chg="add del mod">
          <ac:chgData name="Song, Lixing" userId="d86a4794-d57c-4f6d-acee-3349d9d3edfc" providerId="ADAL" clId="{BBA08C15-1517-8A44-9B31-18664714C670}" dt="2018-12-06T04:42:50.130" v="460" actId="1076"/>
          <ac:spMkLst>
            <pc:docMk/>
            <pc:sldMk cId="1599459807" sldId="284"/>
            <ac:spMk id="9" creationId="{37E17AD0-C7B7-8F48-B9BE-68420E38C2DE}"/>
          </ac:spMkLst>
        </pc:spChg>
        <pc:spChg chg="add mod">
          <ac:chgData name="Song, Lixing" userId="d86a4794-d57c-4f6d-acee-3349d9d3edfc" providerId="ADAL" clId="{BBA08C15-1517-8A44-9B31-18664714C670}" dt="2018-12-06T04:46:22.227" v="504" actId="1076"/>
          <ac:spMkLst>
            <pc:docMk/>
            <pc:sldMk cId="1599459807" sldId="284"/>
            <ac:spMk id="10" creationId="{BAA16696-73AF-254D-A196-3FC731C75E43}"/>
          </ac:spMkLst>
        </pc:spChg>
        <pc:spChg chg="add mod">
          <ac:chgData name="Song, Lixing" userId="d86a4794-d57c-4f6d-acee-3349d9d3edfc" providerId="ADAL" clId="{BBA08C15-1517-8A44-9B31-18664714C670}" dt="2018-12-06T04:46:34.681" v="508" actId="1076"/>
          <ac:spMkLst>
            <pc:docMk/>
            <pc:sldMk cId="1599459807" sldId="284"/>
            <ac:spMk id="11" creationId="{337015C2-8744-1E44-B9F3-5BA181811337}"/>
          </ac:spMkLst>
        </pc:spChg>
        <pc:spChg chg="add mod">
          <ac:chgData name="Song, Lixing" userId="d86a4794-d57c-4f6d-acee-3349d9d3edfc" providerId="ADAL" clId="{BBA08C15-1517-8A44-9B31-18664714C670}" dt="2018-12-06T04:51:39.167" v="567" actId="20577"/>
          <ac:spMkLst>
            <pc:docMk/>
            <pc:sldMk cId="1599459807" sldId="284"/>
            <ac:spMk id="32" creationId="{7C299312-C737-D540-B952-A29F359C0288}"/>
          </ac:spMkLst>
        </pc:spChg>
        <pc:spChg chg="add mod">
          <ac:chgData name="Song, Lixing" userId="d86a4794-d57c-4f6d-acee-3349d9d3edfc" providerId="ADAL" clId="{BBA08C15-1517-8A44-9B31-18664714C670}" dt="2018-12-06T04:54:49.566" v="737" actId="207"/>
          <ac:spMkLst>
            <pc:docMk/>
            <pc:sldMk cId="1599459807" sldId="284"/>
            <ac:spMk id="36" creationId="{5960E41C-AE39-C34D-B047-19AFE63474D9}"/>
          </ac:spMkLst>
        </pc:spChg>
        <pc:picChg chg="add del mod">
          <ac:chgData name="Song, Lixing" userId="d86a4794-d57c-4f6d-acee-3349d9d3edfc" providerId="ADAL" clId="{BBA08C15-1517-8A44-9B31-18664714C670}" dt="2018-12-06T04:53:22.040" v="570" actId="478"/>
          <ac:picMkLst>
            <pc:docMk/>
            <pc:sldMk cId="1599459807" sldId="284"/>
            <ac:picMk id="35" creationId="{01041B85-6C9B-4348-B7A2-640E1A01433D}"/>
          </ac:picMkLst>
        </pc:picChg>
        <pc:cxnChg chg="add mod">
          <ac:chgData name="Song, Lixing" userId="d86a4794-d57c-4f6d-acee-3349d9d3edfc" providerId="ADAL" clId="{BBA08C15-1517-8A44-9B31-18664714C670}" dt="2018-12-06T04:32:01.661" v="315" actId="692"/>
          <ac:cxnSpMkLst>
            <pc:docMk/>
            <pc:sldMk cId="1599459807" sldId="284"/>
            <ac:cxnSpMk id="6" creationId="{FB6AF2C4-F28D-9C4A-AE93-F00B345AB66F}"/>
          </ac:cxnSpMkLst>
        </pc:cxnChg>
        <pc:cxnChg chg="add mod">
          <ac:chgData name="Song, Lixing" userId="d86a4794-d57c-4f6d-acee-3349d9d3edfc" providerId="ADAL" clId="{BBA08C15-1517-8A44-9B31-18664714C670}" dt="2018-12-06T04:42:59.474" v="461" actId="11529"/>
          <ac:cxnSpMkLst>
            <pc:docMk/>
            <pc:sldMk cId="1599459807" sldId="284"/>
            <ac:cxnSpMk id="13" creationId="{CBB460ED-293A-CC40-BD43-BE6DBC7129B0}"/>
          </ac:cxnSpMkLst>
        </pc:cxnChg>
        <pc:cxnChg chg="add mod">
          <ac:chgData name="Song, Lixing" userId="d86a4794-d57c-4f6d-acee-3349d9d3edfc" providerId="ADAL" clId="{BBA08C15-1517-8A44-9B31-18664714C670}" dt="2018-12-06T04:43:16.980" v="462" actId="11529"/>
          <ac:cxnSpMkLst>
            <pc:docMk/>
            <pc:sldMk cId="1599459807" sldId="284"/>
            <ac:cxnSpMk id="15" creationId="{AFCB8F5D-D21D-784B-A617-2337FD677A64}"/>
          </ac:cxnSpMkLst>
        </pc:cxnChg>
        <pc:cxnChg chg="add mod">
          <ac:chgData name="Song, Lixing" userId="d86a4794-d57c-4f6d-acee-3349d9d3edfc" providerId="ADAL" clId="{BBA08C15-1517-8A44-9B31-18664714C670}" dt="2018-12-06T04:43:25.013" v="463" actId="11529"/>
          <ac:cxnSpMkLst>
            <pc:docMk/>
            <pc:sldMk cId="1599459807" sldId="284"/>
            <ac:cxnSpMk id="17" creationId="{E7FCEFD2-D6CD-0146-B41E-37EF20690A4A}"/>
          </ac:cxnSpMkLst>
        </pc:cxnChg>
        <pc:cxnChg chg="add mod">
          <ac:chgData name="Song, Lixing" userId="d86a4794-d57c-4f6d-acee-3349d9d3edfc" providerId="ADAL" clId="{BBA08C15-1517-8A44-9B31-18664714C670}" dt="2018-12-06T04:43:41.245" v="464" actId="11529"/>
          <ac:cxnSpMkLst>
            <pc:docMk/>
            <pc:sldMk cId="1599459807" sldId="284"/>
            <ac:cxnSpMk id="19" creationId="{38738ECD-52D6-B648-8B85-6AEE77A6F980}"/>
          </ac:cxnSpMkLst>
        </pc:cxnChg>
        <pc:cxnChg chg="add mod">
          <ac:chgData name="Song, Lixing" userId="d86a4794-d57c-4f6d-acee-3349d9d3edfc" providerId="ADAL" clId="{BBA08C15-1517-8A44-9B31-18664714C670}" dt="2018-12-06T04:46:31.925" v="507" actId="14100"/>
          <ac:cxnSpMkLst>
            <pc:docMk/>
            <pc:sldMk cId="1599459807" sldId="284"/>
            <ac:cxnSpMk id="21" creationId="{8F372BE2-24CE-6F48-9307-78D2CC48E115}"/>
          </ac:cxnSpMkLst>
        </pc:cxnChg>
        <pc:cxnChg chg="add mod">
          <ac:chgData name="Song, Lixing" userId="d86a4794-d57c-4f6d-acee-3349d9d3edfc" providerId="ADAL" clId="{BBA08C15-1517-8A44-9B31-18664714C670}" dt="2018-12-06T04:46:44.966" v="510" actId="14100"/>
          <ac:cxnSpMkLst>
            <pc:docMk/>
            <pc:sldMk cId="1599459807" sldId="284"/>
            <ac:cxnSpMk id="24" creationId="{99E6599F-238D-0145-949D-3D0B5CEA3A57}"/>
          </ac:cxnSpMkLst>
        </pc:cxnChg>
        <pc:cxnChg chg="add mod">
          <ac:chgData name="Song, Lixing" userId="d86a4794-d57c-4f6d-acee-3349d9d3edfc" providerId="ADAL" clId="{BBA08C15-1517-8A44-9B31-18664714C670}" dt="2018-12-06T04:51:34.762" v="564" actId="20577"/>
          <ac:cxnSpMkLst>
            <pc:docMk/>
            <pc:sldMk cId="1599459807" sldId="284"/>
            <ac:cxnSpMk id="31" creationId="{759BA4A1-ADB9-AC46-9BBF-F71F2B876DFF}"/>
          </ac:cxnSpMkLst>
        </pc:cxnChg>
      </pc:sldChg>
    </pc:docChg>
  </pc:docChgLst>
  <pc:docChgLst>
    <pc:chgData name="Song, Lixing" userId="d86a4794-d57c-4f6d-acee-3349d9d3edfc" providerId="ADAL" clId="{6178A88E-22B1-4DB8-A830-DF1E2A26143F}"/>
    <pc:docChg chg="undo custSel modSld">
      <pc:chgData name="Song, Lixing" userId="d86a4794-d57c-4f6d-acee-3349d9d3edfc" providerId="ADAL" clId="{6178A88E-22B1-4DB8-A830-DF1E2A26143F}" dt="2018-12-06T18:58:16.387" v="39" actId="1076"/>
      <pc:docMkLst>
        <pc:docMk/>
      </pc:docMkLst>
      <pc:sldChg chg="modSp">
        <pc:chgData name="Song, Lixing" userId="d86a4794-d57c-4f6d-acee-3349d9d3edfc" providerId="ADAL" clId="{6178A88E-22B1-4DB8-A830-DF1E2A26143F}" dt="2018-12-06T18:20:16.126" v="20" actId="20577"/>
        <pc:sldMkLst>
          <pc:docMk/>
          <pc:sldMk cId="3874983660" sldId="261"/>
        </pc:sldMkLst>
        <pc:spChg chg="mod">
          <ac:chgData name="Song, Lixing" userId="d86a4794-d57c-4f6d-acee-3349d9d3edfc" providerId="ADAL" clId="{6178A88E-22B1-4DB8-A830-DF1E2A26143F}" dt="2018-12-06T18:20:16.126" v="20" actId="20577"/>
          <ac:spMkLst>
            <pc:docMk/>
            <pc:sldMk cId="3874983660" sldId="261"/>
            <ac:spMk id="2" creationId="{483294F1-1B13-BD47-B896-C4A0F8245B1A}"/>
          </ac:spMkLst>
        </pc:spChg>
      </pc:sldChg>
      <pc:sldChg chg="modSp">
        <pc:chgData name="Song, Lixing" userId="d86a4794-d57c-4f6d-acee-3349d9d3edfc" providerId="ADAL" clId="{6178A88E-22B1-4DB8-A830-DF1E2A26143F}" dt="2018-12-06T18:21:53.383" v="21" actId="14100"/>
        <pc:sldMkLst>
          <pc:docMk/>
          <pc:sldMk cId="2104507432" sldId="274"/>
        </pc:sldMkLst>
        <pc:spChg chg="mod">
          <ac:chgData name="Song, Lixing" userId="d86a4794-d57c-4f6d-acee-3349d9d3edfc" providerId="ADAL" clId="{6178A88E-22B1-4DB8-A830-DF1E2A26143F}" dt="2018-12-06T18:21:53.383" v="21" actId="14100"/>
          <ac:spMkLst>
            <pc:docMk/>
            <pc:sldMk cId="2104507432" sldId="274"/>
            <ac:spMk id="99" creationId="{00000000-0000-0000-0000-000000000000}"/>
          </ac:spMkLst>
        </pc:spChg>
      </pc:sldChg>
      <pc:sldChg chg="modAnim">
        <pc:chgData name="Song, Lixing" userId="d86a4794-d57c-4f6d-acee-3349d9d3edfc" providerId="ADAL" clId="{6178A88E-22B1-4DB8-A830-DF1E2A26143F}" dt="2018-12-06T18:32:56.647" v="27"/>
        <pc:sldMkLst>
          <pc:docMk/>
          <pc:sldMk cId="2443591562" sldId="276"/>
        </pc:sldMkLst>
      </pc:sldChg>
      <pc:sldChg chg="addSp delSp modSp">
        <pc:chgData name="Song, Lixing" userId="d86a4794-d57c-4f6d-acee-3349d9d3edfc" providerId="ADAL" clId="{6178A88E-22B1-4DB8-A830-DF1E2A26143F}" dt="2018-12-06T18:44:37.667" v="37" actId="167"/>
        <pc:sldMkLst>
          <pc:docMk/>
          <pc:sldMk cId="1683009907" sldId="278"/>
        </pc:sldMkLst>
        <pc:spChg chg="add del">
          <ac:chgData name="Song, Lixing" userId="d86a4794-d57c-4f6d-acee-3349d9d3edfc" providerId="ADAL" clId="{6178A88E-22B1-4DB8-A830-DF1E2A26143F}" dt="2018-12-06T18:41:09.237" v="30"/>
          <ac:spMkLst>
            <pc:docMk/>
            <pc:sldMk cId="1683009907" sldId="278"/>
            <ac:spMk id="5" creationId="{A474E673-8817-4399-AF60-C535DD65085E}"/>
          </ac:spMkLst>
        </pc:spChg>
        <pc:spChg chg="add del mod">
          <ac:chgData name="Song, Lixing" userId="d86a4794-d57c-4f6d-acee-3349d9d3edfc" providerId="ADAL" clId="{6178A88E-22B1-4DB8-A830-DF1E2A26143F}" dt="2018-12-06T18:41:35.899" v="34"/>
          <ac:spMkLst>
            <pc:docMk/>
            <pc:sldMk cId="1683009907" sldId="278"/>
            <ac:spMk id="6" creationId="{12688001-4944-480D-B317-2CC9282DBE4F}"/>
          </ac:spMkLst>
        </pc:spChg>
        <pc:spChg chg="add del mod">
          <ac:chgData name="Song, Lixing" userId="d86a4794-d57c-4f6d-acee-3349d9d3edfc" providerId="ADAL" clId="{6178A88E-22B1-4DB8-A830-DF1E2A26143F}" dt="2018-12-06T18:41:35.899" v="34"/>
          <ac:spMkLst>
            <pc:docMk/>
            <pc:sldMk cId="1683009907" sldId="278"/>
            <ac:spMk id="7" creationId="{D66E556D-ACFB-4A60-99F5-7278BFE75479}"/>
          </ac:spMkLst>
        </pc:spChg>
        <pc:spChg chg="add del mod">
          <ac:chgData name="Song, Lixing" userId="d86a4794-d57c-4f6d-acee-3349d9d3edfc" providerId="ADAL" clId="{6178A88E-22B1-4DB8-A830-DF1E2A26143F}" dt="2018-12-06T18:41:35.899" v="34"/>
          <ac:spMkLst>
            <pc:docMk/>
            <pc:sldMk cId="1683009907" sldId="278"/>
            <ac:spMk id="8" creationId="{45C111AF-7AFD-4628-B9B8-A4DF154D6763}"/>
          </ac:spMkLst>
        </pc:spChg>
        <pc:spChg chg="add del mod">
          <ac:chgData name="Song, Lixing" userId="d86a4794-d57c-4f6d-acee-3349d9d3edfc" providerId="ADAL" clId="{6178A88E-22B1-4DB8-A830-DF1E2A26143F}" dt="2018-12-06T18:41:35.899" v="34"/>
          <ac:spMkLst>
            <pc:docMk/>
            <pc:sldMk cId="1683009907" sldId="278"/>
            <ac:spMk id="9" creationId="{FEC5AF8F-6CDD-4219-B53D-6744F69ACA5C}"/>
          </ac:spMkLst>
        </pc:spChg>
        <pc:spChg chg="add del mod">
          <ac:chgData name="Song, Lixing" userId="d86a4794-d57c-4f6d-acee-3349d9d3edfc" providerId="ADAL" clId="{6178A88E-22B1-4DB8-A830-DF1E2A26143F}" dt="2018-12-06T18:41:35.899" v="34"/>
          <ac:spMkLst>
            <pc:docMk/>
            <pc:sldMk cId="1683009907" sldId="278"/>
            <ac:spMk id="13" creationId="{5A71B870-66B3-40FF-A967-3C85E67E45FE}"/>
          </ac:spMkLst>
        </pc:spChg>
        <pc:spChg chg="add del mod">
          <ac:chgData name="Song, Lixing" userId="d86a4794-d57c-4f6d-acee-3349d9d3edfc" providerId="ADAL" clId="{6178A88E-22B1-4DB8-A830-DF1E2A26143F}" dt="2018-12-06T18:41:35.899" v="34"/>
          <ac:spMkLst>
            <pc:docMk/>
            <pc:sldMk cId="1683009907" sldId="278"/>
            <ac:spMk id="16" creationId="{6D55FE6E-F13E-4DA9-BE0D-9193D5D7F332}"/>
          </ac:spMkLst>
        </pc:spChg>
        <pc:spChg chg="add del mod">
          <ac:chgData name="Song, Lixing" userId="d86a4794-d57c-4f6d-acee-3349d9d3edfc" providerId="ADAL" clId="{6178A88E-22B1-4DB8-A830-DF1E2A26143F}" dt="2018-12-06T18:41:35.899" v="34"/>
          <ac:spMkLst>
            <pc:docMk/>
            <pc:sldMk cId="1683009907" sldId="278"/>
            <ac:spMk id="17" creationId="{68806849-0BB7-48C1-857C-B3C10EFE9F12}"/>
          </ac:spMkLst>
        </pc:spChg>
        <pc:spChg chg="add del mod">
          <ac:chgData name="Song, Lixing" userId="d86a4794-d57c-4f6d-acee-3349d9d3edfc" providerId="ADAL" clId="{6178A88E-22B1-4DB8-A830-DF1E2A26143F}" dt="2018-12-06T18:41:35.899" v="34"/>
          <ac:spMkLst>
            <pc:docMk/>
            <pc:sldMk cId="1683009907" sldId="278"/>
            <ac:spMk id="18" creationId="{67C22562-B649-49F5-AAB4-44CA8F7CB26E}"/>
          </ac:spMkLst>
        </pc:spChg>
        <pc:picChg chg="del">
          <ac:chgData name="Song, Lixing" userId="d86a4794-d57c-4f6d-acee-3349d9d3edfc" providerId="ADAL" clId="{6178A88E-22B1-4DB8-A830-DF1E2A26143F}" dt="2018-12-06T18:40:56.202" v="28" actId="478"/>
          <ac:picMkLst>
            <pc:docMk/>
            <pc:sldMk cId="1683009907" sldId="278"/>
            <ac:picMk id="4" creationId="{672CBE51-E85E-3A4D-BBDA-D1AAB3E97157}"/>
          </ac:picMkLst>
        </pc:picChg>
        <pc:picChg chg="add mod ord">
          <ac:chgData name="Song, Lixing" userId="d86a4794-d57c-4f6d-acee-3349d9d3edfc" providerId="ADAL" clId="{6178A88E-22B1-4DB8-A830-DF1E2A26143F}" dt="2018-12-06T18:44:37.667" v="37" actId="167"/>
          <ac:picMkLst>
            <pc:docMk/>
            <pc:sldMk cId="1683009907" sldId="278"/>
            <ac:picMk id="19" creationId="{D8EB77E6-8F5D-4D99-9398-39DE9E9ED248}"/>
          </ac:picMkLst>
        </pc:picChg>
        <pc:cxnChg chg="add del mod">
          <ac:chgData name="Song, Lixing" userId="d86a4794-d57c-4f6d-acee-3349d9d3edfc" providerId="ADAL" clId="{6178A88E-22B1-4DB8-A830-DF1E2A26143F}" dt="2018-12-06T18:41:35.899" v="34"/>
          <ac:cxnSpMkLst>
            <pc:docMk/>
            <pc:sldMk cId="1683009907" sldId="278"/>
            <ac:cxnSpMk id="10" creationId="{7BC3E388-1406-4F07-ADA2-BD18ACC05016}"/>
          </ac:cxnSpMkLst>
        </pc:cxnChg>
        <pc:cxnChg chg="add del mod">
          <ac:chgData name="Song, Lixing" userId="d86a4794-d57c-4f6d-acee-3349d9d3edfc" providerId="ADAL" clId="{6178A88E-22B1-4DB8-A830-DF1E2A26143F}" dt="2018-12-06T18:41:35.899" v="34"/>
          <ac:cxnSpMkLst>
            <pc:docMk/>
            <pc:sldMk cId="1683009907" sldId="278"/>
            <ac:cxnSpMk id="11" creationId="{C84F9D78-4A59-4AF3-9174-8B70CC279BEE}"/>
          </ac:cxnSpMkLst>
        </pc:cxnChg>
        <pc:cxnChg chg="add del mod">
          <ac:chgData name="Song, Lixing" userId="d86a4794-d57c-4f6d-acee-3349d9d3edfc" providerId="ADAL" clId="{6178A88E-22B1-4DB8-A830-DF1E2A26143F}" dt="2018-12-06T18:41:35.899" v="34"/>
          <ac:cxnSpMkLst>
            <pc:docMk/>
            <pc:sldMk cId="1683009907" sldId="278"/>
            <ac:cxnSpMk id="12" creationId="{46E93BE7-2CB3-4D06-9E2F-90BA888F0DA6}"/>
          </ac:cxnSpMkLst>
        </pc:cxnChg>
        <pc:cxnChg chg="add del mod">
          <ac:chgData name="Song, Lixing" userId="d86a4794-d57c-4f6d-acee-3349d9d3edfc" providerId="ADAL" clId="{6178A88E-22B1-4DB8-A830-DF1E2A26143F}" dt="2018-12-06T18:41:35.899" v="34"/>
          <ac:cxnSpMkLst>
            <pc:docMk/>
            <pc:sldMk cId="1683009907" sldId="278"/>
            <ac:cxnSpMk id="14" creationId="{EA1C0872-86B5-4707-BF0A-FC035F2B0E70}"/>
          </ac:cxnSpMkLst>
        </pc:cxnChg>
        <pc:cxnChg chg="add del mod">
          <ac:chgData name="Song, Lixing" userId="d86a4794-d57c-4f6d-acee-3349d9d3edfc" providerId="ADAL" clId="{6178A88E-22B1-4DB8-A830-DF1E2A26143F}" dt="2018-12-06T18:41:35.899" v="34"/>
          <ac:cxnSpMkLst>
            <pc:docMk/>
            <pc:sldMk cId="1683009907" sldId="278"/>
            <ac:cxnSpMk id="15" creationId="{8A179EE4-1558-4481-B54A-9D7772069FCA}"/>
          </ac:cxnSpMkLst>
        </pc:cxnChg>
      </pc:sldChg>
      <pc:sldChg chg="modSp">
        <pc:chgData name="Song, Lixing" userId="d86a4794-d57c-4f6d-acee-3349d9d3edfc" providerId="ADAL" clId="{6178A88E-22B1-4DB8-A830-DF1E2A26143F}" dt="2018-12-06T18:58:16.387" v="39" actId="1076"/>
        <pc:sldMkLst>
          <pc:docMk/>
          <pc:sldMk cId="1599459807" sldId="284"/>
        </pc:sldMkLst>
        <pc:spChg chg="mod">
          <ac:chgData name="Song, Lixing" userId="d86a4794-d57c-4f6d-acee-3349d9d3edfc" providerId="ADAL" clId="{6178A88E-22B1-4DB8-A830-DF1E2A26143F}" dt="2018-12-06T18:58:16.387" v="39" actId="1076"/>
          <ac:spMkLst>
            <pc:docMk/>
            <pc:sldMk cId="1599459807" sldId="284"/>
            <ac:spMk id="36" creationId="{5960E41C-AE39-C34D-B047-19AFE63474D9}"/>
          </ac:spMkLst>
        </pc:spChg>
      </pc:sldChg>
    </pc:docChg>
  </pc:docChgLst>
  <pc:docChgLst>
    <pc:chgData name="Song, Lixing" userId="d86a4794-d57c-4f6d-acee-3349d9d3edfc" providerId="ADAL" clId="{B5415E3C-A640-274F-9360-5DB6D8407FB1}"/>
    <pc:docChg chg="undo redo custSel addSld delSld modSld sldOrd">
      <pc:chgData name="Song, Lixing" userId="d86a4794-d57c-4f6d-acee-3349d9d3edfc" providerId="ADAL" clId="{B5415E3C-A640-274F-9360-5DB6D8407FB1}" dt="2018-12-05T04:30:11.643" v="1134" actId="20577"/>
      <pc:docMkLst>
        <pc:docMk/>
      </pc:docMkLst>
      <pc:sldChg chg="modSp">
        <pc:chgData name="Song, Lixing" userId="d86a4794-d57c-4f6d-acee-3349d9d3edfc" providerId="ADAL" clId="{B5415E3C-A640-274F-9360-5DB6D8407FB1}" dt="2018-12-05T04:30:11.643" v="1134" actId="20577"/>
        <pc:sldMkLst>
          <pc:docMk/>
          <pc:sldMk cId="3574808687" sldId="257"/>
        </pc:sldMkLst>
        <pc:spChg chg="mod">
          <ac:chgData name="Song, Lixing" userId="d86a4794-d57c-4f6d-acee-3349d9d3edfc" providerId="ADAL" clId="{B5415E3C-A640-274F-9360-5DB6D8407FB1}" dt="2018-12-05T04:30:11.643" v="1134" actId="20577"/>
          <ac:spMkLst>
            <pc:docMk/>
            <pc:sldMk cId="3574808687" sldId="257"/>
            <ac:spMk id="3" creationId="{8D7CEEFE-8275-0D41-BBA0-0AEE3FED9D3A}"/>
          </ac:spMkLst>
        </pc:spChg>
      </pc:sldChg>
      <pc:sldChg chg="del">
        <pc:chgData name="Song, Lixing" userId="d86a4794-d57c-4f6d-acee-3349d9d3edfc" providerId="ADAL" clId="{B5415E3C-A640-274F-9360-5DB6D8407FB1}" dt="2018-12-05T04:27:51.377" v="1026" actId="2696"/>
        <pc:sldMkLst>
          <pc:docMk/>
          <pc:sldMk cId="3478198095" sldId="258"/>
        </pc:sldMkLst>
      </pc:sldChg>
      <pc:sldChg chg="addSp delSp del">
        <pc:chgData name="Song, Lixing" userId="d86a4794-d57c-4f6d-acee-3349d9d3edfc" providerId="ADAL" clId="{B5415E3C-A640-274F-9360-5DB6D8407FB1}" dt="2018-12-05T03:44:12.443" v="515" actId="2696"/>
        <pc:sldMkLst>
          <pc:docMk/>
          <pc:sldMk cId="3475539390" sldId="260"/>
        </pc:sldMkLst>
        <pc:spChg chg="add del">
          <ac:chgData name="Song, Lixing" userId="d86a4794-d57c-4f6d-acee-3349d9d3edfc" providerId="ADAL" clId="{B5415E3C-A640-274F-9360-5DB6D8407FB1}" dt="2018-12-05T03:42:37.102" v="504"/>
          <ac:spMkLst>
            <pc:docMk/>
            <pc:sldMk cId="3475539390" sldId="260"/>
            <ac:spMk id="6" creationId="{D8999037-1826-DA4E-9CA9-E777CD3A639C}"/>
          </ac:spMkLst>
        </pc:spChg>
        <pc:picChg chg="del">
          <ac:chgData name="Song, Lixing" userId="d86a4794-d57c-4f6d-acee-3349d9d3edfc" providerId="ADAL" clId="{B5415E3C-A640-274F-9360-5DB6D8407FB1}" dt="2018-12-05T03:43:35.061" v="508"/>
          <ac:picMkLst>
            <pc:docMk/>
            <pc:sldMk cId="3475539390" sldId="260"/>
            <ac:picMk id="4" creationId="{34EEA91B-D850-374D-8DFB-A0270867E387}"/>
          </ac:picMkLst>
        </pc:picChg>
      </pc:sldChg>
      <pc:sldChg chg="addSp delSp modSp ord">
        <pc:chgData name="Song, Lixing" userId="d86a4794-d57c-4f6d-acee-3349d9d3edfc" providerId="ADAL" clId="{B5415E3C-A640-274F-9360-5DB6D8407FB1}" dt="2018-12-05T03:07:18.199" v="105"/>
        <pc:sldMkLst>
          <pc:docMk/>
          <pc:sldMk cId="3874983660" sldId="261"/>
        </pc:sldMkLst>
        <pc:spChg chg="mod">
          <ac:chgData name="Song, Lixing" userId="d86a4794-d57c-4f6d-acee-3349d9d3edfc" providerId="ADAL" clId="{B5415E3C-A640-274F-9360-5DB6D8407FB1}" dt="2018-12-05T03:00:48.678" v="46" actId="20577"/>
          <ac:spMkLst>
            <pc:docMk/>
            <pc:sldMk cId="3874983660" sldId="261"/>
            <ac:spMk id="2" creationId="{483294F1-1B13-BD47-B896-C4A0F8245B1A}"/>
          </ac:spMkLst>
        </pc:spChg>
        <pc:spChg chg="del mod">
          <ac:chgData name="Song, Lixing" userId="d86a4794-d57c-4f6d-acee-3349d9d3edfc" providerId="ADAL" clId="{B5415E3C-A640-274F-9360-5DB6D8407FB1}" dt="2018-12-05T03:00:32.735" v="21" actId="478"/>
          <ac:spMkLst>
            <pc:docMk/>
            <pc:sldMk cId="3874983660" sldId="261"/>
            <ac:spMk id="3" creationId="{EA14AEF5-37F7-FC40-BC9E-5818F2EABA3B}"/>
          </ac:spMkLst>
        </pc:spChg>
        <pc:spChg chg="add mod">
          <ac:chgData name="Song, Lixing" userId="d86a4794-d57c-4f6d-acee-3349d9d3edfc" providerId="ADAL" clId="{B5415E3C-A640-274F-9360-5DB6D8407FB1}" dt="2018-12-05T03:01:10.341" v="48" actId="1076"/>
          <ac:spMkLst>
            <pc:docMk/>
            <pc:sldMk cId="3874983660" sldId="261"/>
            <ac:spMk id="6" creationId="{A18F701C-5912-E940-A097-A47150086EB3}"/>
          </ac:spMkLst>
        </pc:spChg>
        <pc:picChg chg="add mod">
          <ac:chgData name="Song, Lixing" userId="d86a4794-d57c-4f6d-acee-3349d9d3edfc" providerId="ADAL" clId="{B5415E3C-A640-274F-9360-5DB6D8407FB1}" dt="2018-12-05T03:01:10.341" v="48" actId="1076"/>
          <ac:picMkLst>
            <pc:docMk/>
            <pc:sldMk cId="3874983660" sldId="261"/>
            <ac:picMk id="5" creationId="{979C5206-A3CD-9A49-A581-16A22B66296A}"/>
          </ac:picMkLst>
        </pc:picChg>
      </pc:sldChg>
      <pc:sldChg chg="del">
        <pc:chgData name="Song, Lixing" userId="d86a4794-d57c-4f6d-acee-3349d9d3edfc" providerId="ADAL" clId="{B5415E3C-A640-274F-9360-5DB6D8407FB1}" dt="2018-12-05T03:36:29.359" v="500" actId="2696"/>
        <pc:sldMkLst>
          <pc:docMk/>
          <pc:sldMk cId="3620491580" sldId="262"/>
        </pc:sldMkLst>
      </pc:sldChg>
      <pc:sldChg chg="add del">
        <pc:chgData name="Song, Lixing" userId="d86a4794-d57c-4f6d-acee-3349d9d3edfc" providerId="ADAL" clId="{B5415E3C-A640-274F-9360-5DB6D8407FB1}" dt="2018-12-05T03:31:02.354" v="427" actId="2696"/>
        <pc:sldMkLst>
          <pc:docMk/>
          <pc:sldMk cId="4100254844" sldId="263"/>
        </pc:sldMkLst>
      </pc:sldChg>
      <pc:sldChg chg="del">
        <pc:chgData name="Song, Lixing" userId="d86a4794-d57c-4f6d-acee-3349d9d3edfc" providerId="ADAL" clId="{B5415E3C-A640-274F-9360-5DB6D8407FB1}" dt="2018-12-05T03:36:35.554" v="501" actId="2696"/>
        <pc:sldMkLst>
          <pc:docMk/>
          <pc:sldMk cId="768044481" sldId="264"/>
        </pc:sldMkLst>
      </pc:sldChg>
      <pc:sldChg chg="del">
        <pc:chgData name="Song, Lixing" userId="d86a4794-d57c-4f6d-acee-3349d9d3edfc" providerId="ADAL" clId="{B5415E3C-A640-274F-9360-5DB6D8407FB1}" dt="2018-12-05T04:21:35.197" v="1002" actId="2696"/>
        <pc:sldMkLst>
          <pc:docMk/>
          <pc:sldMk cId="1735125038" sldId="265"/>
        </pc:sldMkLst>
      </pc:sldChg>
      <pc:sldChg chg="del">
        <pc:chgData name="Song, Lixing" userId="d86a4794-d57c-4f6d-acee-3349d9d3edfc" providerId="ADAL" clId="{B5415E3C-A640-274F-9360-5DB6D8407FB1}" dt="2018-12-05T04:21:35.211" v="1003" actId="2696"/>
        <pc:sldMkLst>
          <pc:docMk/>
          <pc:sldMk cId="4282658000" sldId="266"/>
        </pc:sldMkLst>
      </pc:sldChg>
      <pc:sldChg chg="del">
        <pc:chgData name="Song, Lixing" userId="d86a4794-d57c-4f6d-acee-3349d9d3edfc" providerId="ADAL" clId="{B5415E3C-A640-274F-9360-5DB6D8407FB1}" dt="2018-12-05T04:21:35.222" v="1004" actId="2696"/>
        <pc:sldMkLst>
          <pc:docMk/>
          <pc:sldMk cId="2463673358" sldId="267"/>
        </pc:sldMkLst>
      </pc:sldChg>
      <pc:sldChg chg="del">
        <pc:chgData name="Song, Lixing" userId="d86a4794-d57c-4f6d-acee-3349d9d3edfc" providerId="ADAL" clId="{B5415E3C-A640-274F-9360-5DB6D8407FB1}" dt="2018-12-05T03:41:09.432" v="502" actId="2696"/>
        <pc:sldMkLst>
          <pc:docMk/>
          <pc:sldMk cId="3257029027" sldId="268"/>
        </pc:sldMkLst>
      </pc:sldChg>
      <pc:sldChg chg="addSp modSp">
        <pc:chgData name="Song, Lixing" userId="d86a4794-d57c-4f6d-acee-3349d9d3edfc" providerId="ADAL" clId="{B5415E3C-A640-274F-9360-5DB6D8407FB1}" dt="2018-12-05T04:22:14.219" v="1013" actId="1076"/>
        <pc:sldMkLst>
          <pc:docMk/>
          <pc:sldMk cId="4089582925" sldId="269"/>
        </pc:sldMkLst>
        <pc:spChg chg="mod">
          <ac:chgData name="Song, Lixing" userId="d86a4794-d57c-4f6d-acee-3349d9d3edfc" providerId="ADAL" clId="{B5415E3C-A640-274F-9360-5DB6D8407FB1}" dt="2018-12-05T04:15:50.805" v="867" actId="20577"/>
          <ac:spMkLst>
            <pc:docMk/>
            <pc:sldMk cId="4089582925" sldId="269"/>
            <ac:spMk id="2" creationId="{45A674A1-1D2A-B943-A2EC-D642409C0410}"/>
          </ac:spMkLst>
        </pc:spChg>
        <pc:spChg chg="mod">
          <ac:chgData name="Song, Lixing" userId="d86a4794-d57c-4f6d-acee-3349d9d3edfc" providerId="ADAL" clId="{B5415E3C-A640-274F-9360-5DB6D8407FB1}" dt="2018-12-05T04:22:07.223" v="1012" actId="27636"/>
          <ac:spMkLst>
            <pc:docMk/>
            <pc:sldMk cId="4089582925" sldId="269"/>
            <ac:spMk id="3" creationId="{FD3DB9BF-70A5-434D-99AD-A65336AD0E3F}"/>
          </ac:spMkLst>
        </pc:spChg>
        <pc:spChg chg="add mod">
          <ac:chgData name="Song, Lixing" userId="d86a4794-d57c-4f6d-acee-3349d9d3edfc" providerId="ADAL" clId="{B5415E3C-A640-274F-9360-5DB6D8407FB1}" dt="2018-12-05T04:22:14.219" v="1013" actId="1076"/>
          <ac:spMkLst>
            <pc:docMk/>
            <pc:sldMk cId="4089582925" sldId="269"/>
            <ac:spMk id="4" creationId="{36F3257E-04A8-274D-ACB5-38605BBC8ED4}"/>
          </ac:spMkLst>
        </pc:spChg>
      </pc:sldChg>
      <pc:sldChg chg="del">
        <pc:chgData name="Song, Lixing" userId="d86a4794-d57c-4f6d-acee-3349d9d3edfc" providerId="ADAL" clId="{B5415E3C-A640-274F-9360-5DB6D8407FB1}" dt="2018-12-05T04:21:35.190" v="1001" actId="2696"/>
        <pc:sldMkLst>
          <pc:docMk/>
          <pc:sldMk cId="63815840" sldId="270"/>
        </pc:sldMkLst>
      </pc:sldChg>
      <pc:sldChg chg="del">
        <pc:chgData name="Song, Lixing" userId="d86a4794-d57c-4f6d-acee-3349d9d3edfc" providerId="ADAL" clId="{B5415E3C-A640-274F-9360-5DB6D8407FB1}" dt="2018-12-05T04:21:35.232" v="1005" actId="2696"/>
        <pc:sldMkLst>
          <pc:docMk/>
          <pc:sldMk cId="2096357941" sldId="271"/>
        </pc:sldMkLst>
      </pc:sldChg>
      <pc:sldChg chg="del">
        <pc:chgData name="Song, Lixing" userId="d86a4794-d57c-4f6d-acee-3349d9d3edfc" providerId="ADAL" clId="{B5415E3C-A640-274F-9360-5DB6D8407FB1}" dt="2018-12-05T04:21:35.241" v="1006" actId="2696"/>
        <pc:sldMkLst>
          <pc:docMk/>
          <pc:sldMk cId="2690243725" sldId="272"/>
        </pc:sldMkLst>
      </pc:sldChg>
      <pc:sldChg chg="del">
        <pc:chgData name="Song, Lixing" userId="d86a4794-d57c-4f6d-acee-3349d9d3edfc" providerId="ADAL" clId="{B5415E3C-A640-274F-9360-5DB6D8407FB1}" dt="2018-12-05T04:21:58.072" v="1007" actId="2696"/>
        <pc:sldMkLst>
          <pc:docMk/>
          <pc:sldMk cId="3218246551" sldId="273"/>
        </pc:sldMkLst>
      </pc:sldChg>
      <pc:sldChg chg="addSp modSp add">
        <pc:chgData name="Song, Lixing" userId="d86a4794-d57c-4f6d-acee-3349d9d3edfc" providerId="ADAL" clId="{B5415E3C-A640-274F-9360-5DB6D8407FB1}" dt="2018-12-05T03:04:48.740" v="104" actId="1076"/>
        <pc:sldMkLst>
          <pc:docMk/>
          <pc:sldMk cId="2104507432" sldId="274"/>
        </pc:sldMkLst>
        <pc:spChg chg="add mod">
          <ac:chgData name="Song, Lixing" userId="d86a4794-d57c-4f6d-acee-3349d9d3edfc" providerId="ADAL" clId="{B5415E3C-A640-274F-9360-5DB6D8407FB1}" dt="2018-12-05T03:04:20.851" v="101" actId="1076"/>
          <ac:spMkLst>
            <pc:docMk/>
            <pc:sldMk cId="2104507432" sldId="274"/>
            <ac:spMk id="2" creationId="{46F1FDAD-BF96-8740-BBE2-362694C7DDB7}"/>
          </ac:spMkLst>
        </pc:spChg>
        <pc:spChg chg="mod">
          <ac:chgData name="Song, Lixing" userId="d86a4794-d57c-4f6d-acee-3349d9d3edfc" providerId="ADAL" clId="{B5415E3C-A640-274F-9360-5DB6D8407FB1}" dt="2018-12-05T03:04:42.564" v="102" actId="1076"/>
          <ac:spMkLst>
            <pc:docMk/>
            <pc:sldMk cId="2104507432" sldId="274"/>
            <ac:spMk id="98" creationId="{00000000-0000-0000-0000-000000000000}"/>
          </ac:spMkLst>
        </pc:spChg>
        <pc:spChg chg="mod">
          <ac:chgData name="Song, Lixing" userId="d86a4794-d57c-4f6d-acee-3349d9d3edfc" providerId="ADAL" clId="{B5415E3C-A640-274F-9360-5DB6D8407FB1}" dt="2018-12-05T03:04:45.477" v="103" actId="1076"/>
          <ac:spMkLst>
            <pc:docMk/>
            <pc:sldMk cId="2104507432" sldId="274"/>
            <ac:spMk id="99" creationId="{00000000-0000-0000-0000-000000000000}"/>
          </ac:spMkLst>
        </pc:spChg>
        <pc:picChg chg="mod">
          <ac:chgData name="Song, Lixing" userId="d86a4794-d57c-4f6d-acee-3349d9d3edfc" providerId="ADAL" clId="{B5415E3C-A640-274F-9360-5DB6D8407FB1}" dt="2018-12-05T03:04:48.740" v="104" actId="1076"/>
          <ac:picMkLst>
            <pc:docMk/>
            <pc:sldMk cId="2104507432" sldId="274"/>
            <ac:picMk id="97" creationId="{00000000-0000-0000-0000-000000000000}"/>
          </ac:picMkLst>
        </pc:picChg>
      </pc:sldChg>
      <pc:sldChg chg="addSp modSp add">
        <pc:chgData name="Song, Lixing" userId="d86a4794-d57c-4f6d-acee-3349d9d3edfc" providerId="ADAL" clId="{B5415E3C-A640-274F-9360-5DB6D8407FB1}" dt="2018-12-05T03:31:11.135" v="430"/>
        <pc:sldMkLst>
          <pc:docMk/>
          <pc:sldMk cId="1089449397" sldId="275"/>
        </pc:sldMkLst>
        <pc:spChg chg="add mod">
          <ac:chgData name="Song, Lixing" userId="d86a4794-d57c-4f6d-acee-3349d9d3edfc" providerId="ADAL" clId="{B5415E3C-A640-274F-9360-5DB6D8407FB1}" dt="2018-12-05T03:16:45.193" v="314" actId="1076"/>
          <ac:spMkLst>
            <pc:docMk/>
            <pc:sldMk cId="1089449397" sldId="275"/>
            <ac:spMk id="2" creationId="{A1D4AF88-82FA-2E44-A434-1F6418C58A3A}"/>
          </ac:spMkLst>
        </pc:spChg>
        <pc:spChg chg="add">
          <ac:chgData name="Song, Lixing" userId="d86a4794-d57c-4f6d-acee-3349d9d3edfc" providerId="ADAL" clId="{B5415E3C-A640-274F-9360-5DB6D8407FB1}" dt="2018-12-05T03:07:28.940" v="107"/>
          <ac:spMkLst>
            <pc:docMk/>
            <pc:sldMk cId="1089449397" sldId="275"/>
            <ac:spMk id="4" creationId="{86C71BB6-7A80-EF4D-92FD-207EC1BBA579}"/>
          </ac:spMkLst>
        </pc:spChg>
        <pc:spChg chg="mod">
          <ac:chgData name="Song, Lixing" userId="d86a4794-d57c-4f6d-acee-3349d9d3edfc" providerId="ADAL" clId="{B5415E3C-A640-274F-9360-5DB6D8407FB1}" dt="2018-12-05T03:31:11.135" v="430"/>
          <ac:spMkLst>
            <pc:docMk/>
            <pc:sldMk cId="1089449397" sldId="275"/>
            <ac:spMk id="105" creationId="{00000000-0000-0000-0000-000000000000}"/>
          </ac:spMkLst>
        </pc:spChg>
      </pc:sldChg>
      <pc:sldChg chg="addSp delSp modSp add">
        <pc:chgData name="Song, Lixing" userId="d86a4794-d57c-4f6d-acee-3349d9d3edfc" providerId="ADAL" clId="{B5415E3C-A640-274F-9360-5DB6D8407FB1}" dt="2018-12-05T03:35:46.336" v="499"/>
        <pc:sldMkLst>
          <pc:docMk/>
          <pc:sldMk cId="2443591562" sldId="276"/>
        </pc:sldMkLst>
        <pc:spChg chg="mod">
          <ac:chgData name="Song, Lixing" userId="d86a4794-d57c-4f6d-acee-3349d9d3edfc" providerId="ADAL" clId="{B5415E3C-A640-274F-9360-5DB6D8407FB1}" dt="2018-12-05T03:19:51.046" v="336" actId="20577"/>
          <ac:spMkLst>
            <pc:docMk/>
            <pc:sldMk cId="2443591562" sldId="276"/>
            <ac:spMk id="2" creationId="{302309B8-6593-FB49-8A33-91DBD0415ACC}"/>
          </ac:spMkLst>
        </pc:spChg>
        <pc:spChg chg="mod">
          <ac:chgData name="Song, Lixing" userId="d86a4794-d57c-4f6d-acee-3349d9d3edfc" providerId="ADAL" clId="{B5415E3C-A640-274F-9360-5DB6D8407FB1}" dt="2018-12-05T03:35:42.934" v="497" actId="20577"/>
          <ac:spMkLst>
            <pc:docMk/>
            <pc:sldMk cId="2443591562" sldId="276"/>
            <ac:spMk id="3" creationId="{3283D048-A90A-EE4A-A7B3-0FB41E4B1871}"/>
          </ac:spMkLst>
        </pc:spChg>
        <pc:spChg chg="add mod">
          <ac:chgData name="Song, Lixing" userId="d86a4794-d57c-4f6d-acee-3349d9d3edfc" providerId="ADAL" clId="{B5415E3C-A640-274F-9360-5DB6D8407FB1}" dt="2018-12-05T03:35:12.632" v="438" actId="1076"/>
          <ac:spMkLst>
            <pc:docMk/>
            <pc:sldMk cId="2443591562" sldId="276"/>
            <ac:spMk id="4" creationId="{C384F399-ABA7-4648-832B-F8F52650BF2C}"/>
          </ac:spMkLst>
        </pc:spChg>
        <pc:spChg chg="add del mod">
          <ac:chgData name="Song, Lixing" userId="d86a4794-d57c-4f6d-acee-3349d9d3edfc" providerId="ADAL" clId="{B5415E3C-A640-274F-9360-5DB6D8407FB1}" dt="2018-12-05T03:35:46.336" v="499"/>
          <ac:spMkLst>
            <pc:docMk/>
            <pc:sldMk cId="2443591562" sldId="276"/>
            <ac:spMk id="5" creationId="{9235F336-9408-574C-839D-1554842670EC}"/>
          </ac:spMkLst>
        </pc:spChg>
      </pc:sldChg>
      <pc:sldChg chg="add">
        <pc:chgData name="Song, Lixing" userId="d86a4794-d57c-4f6d-acee-3349d9d3edfc" providerId="ADAL" clId="{B5415E3C-A640-274F-9360-5DB6D8407FB1}" dt="2018-12-05T03:25:14.099" v="414"/>
        <pc:sldMkLst>
          <pc:docMk/>
          <pc:sldMk cId="3832189029" sldId="277"/>
        </pc:sldMkLst>
      </pc:sldChg>
      <pc:sldChg chg="addSp modSp add">
        <pc:chgData name="Song, Lixing" userId="d86a4794-d57c-4f6d-acee-3349d9d3edfc" providerId="ADAL" clId="{B5415E3C-A640-274F-9360-5DB6D8407FB1}" dt="2018-12-05T03:43:50.714" v="514" actId="1076"/>
        <pc:sldMkLst>
          <pc:docMk/>
          <pc:sldMk cId="1683009907" sldId="278"/>
        </pc:sldMkLst>
        <pc:spChg chg="mod">
          <ac:chgData name="Song, Lixing" userId="d86a4794-d57c-4f6d-acee-3349d9d3edfc" providerId="ADAL" clId="{B5415E3C-A640-274F-9360-5DB6D8407FB1}" dt="2018-12-05T03:43:01.202" v="507" actId="1076"/>
          <ac:spMkLst>
            <pc:docMk/>
            <pc:sldMk cId="1683009907" sldId="278"/>
            <ac:spMk id="34819" creationId="{9D280296-7A2F-9B4A-9EC6-BC926F08C9FD}"/>
          </ac:spMkLst>
        </pc:spChg>
        <pc:picChg chg="add mod">
          <ac:chgData name="Song, Lixing" userId="d86a4794-d57c-4f6d-acee-3349d9d3edfc" providerId="ADAL" clId="{B5415E3C-A640-274F-9360-5DB6D8407FB1}" dt="2018-12-05T03:43:50.714" v="514" actId="1076"/>
          <ac:picMkLst>
            <pc:docMk/>
            <pc:sldMk cId="1683009907" sldId="278"/>
            <ac:picMk id="4" creationId="{672CBE51-E85E-3A4D-BBDA-D1AAB3E97157}"/>
          </ac:picMkLst>
        </pc:picChg>
      </pc:sldChg>
      <pc:sldChg chg="addSp modSp add modNotesTx">
        <pc:chgData name="Song, Lixing" userId="d86a4794-d57c-4f6d-acee-3349d9d3edfc" providerId="ADAL" clId="{B5415E3C-A640-274F-9360-5DB6D8407FB1}" dt="2018-12-05T04:14:49.416" v="846" actId="5793"/>
        <pc:sldMkLst>
          <pc:docMk/>
          <pc:sldMk cId="3010064126" sldId="280"/>
        </pc:sldMkLst>
        <pc:spChg chg="add mod">
          <ac:chgData name="Song, Lixing" userId="d86a4794-d57c-4f6d-acee-3349d9d3edfc" providerId="ADAL" clId="{B5415E3C-A640-274F-9360-5DB6D8407FB1}" dt="2018-12-05T04:14:49.416" v="846" actId="5793"/>
          <ac:spMkLst>
            <pc:docMk/>
            <pc:sldMk cId="3010064126" sldId="280"/>
            <ac:spMk id="2" creationId="{07DFC980-44C1-8048-B4E3-BA38B12FCF66}"/>
          </ac:spMkLst>
        </pc:spChg>
        <pc:spChg chg="mod">
          <ac:chgData name="Song, Lixing" userId="d86a4794-d57c-4f6d-acee-3349d9d3edfc" providerId="ADAL" clId="{B5415E3C-A640-274F-9360-5DB6D8407FB1}" dt="2018-12-05T04:04:15.012" v="811" actId="20577"/>
          <ac:spMkLst>
            <pc:docMk/>
            <pc:sldMk cId="3010064126" sldId="280"/>
            <ac:spMk id="32770" creationId="{355BBA59-5259-F944-8CDB-BDD380DE7F2E}"/>
          </ac:spMkLst>
        </pc:spChg>
        <pc:picChg chg="mod">
          <ac:chgData name="Song, Lixing" userId="d86a4794-d57c-4f6d-acee-3349d9d3edfc" providerId="ADAL" clId="{B5415E3C-A640-274F-9360-5DB6D8407FB1}" dt="2018-12-05T04:14:11.517" v="840" actId="167"/>
          <ac:picMkLst>
            <pc:docMk/>
            <pc:sldMk cId="3010064126" sldId="280"/>
            <ac:picMk id="32771" creationId="{2AC95635-D58C-2449-A3FB-5B734DBCF531}"/>
          </ac:picMkLst>
        </pc:picChg>
      </pc:sldChg>
      <pc:sldChg chg="addSp modSp add">
        <pc:chgData name="Song, Lixing" userId="d86a4794-d57c-4f6d-acee-3349d9d3edfc" providerId="ADAL" clId="{B5415E3C-A640-274F-9360-5DB6D8407FB1}" dt="2018-12-05T03:45:33.035" v="522" actId="1076"/>
        <pc:sldMkLst>
          <pc:docMk/>
          <pc:sldMk cId="3100431112" sldId="281"/>
        </pc:sldMkLst>
        <pc:spChg chg="add mod">
          <ac:chgData name="Song, Lixing" userId="d86a4794-d57c-4f6d-acee-3349d9d3edfc" providerId="ADAL" clId="{B5415E3C-A640-274F-9360-5DB6D8407FB1}" dt="2018-12-05T03:45:16.530" v="518"/>
          <ac:spMkLst>
            <pc:docMk/>
            <pc:sldMk cId="3100431112" sldId="281"/>
            <ac:spMk id="2" creationId="{EA67DC50-7508-BF4D-96F5-36DC57928350}"/>
          </ac:spMkLst>
        </pc:spChg>
        <pc:spChg chg="mod">
          <ac:chgData name="Song, Lixing" userId="d86a4794-d57c-4f6d-acee-3349d9d3edfc" providerId="ADAL" clId="{B5415E3C-A640-274F-9360-5DB6D8407FB1}" dt="2018-12-05T03:45:27.400" v="521" actId="403"/>
          <ac:spMkLst>
            <pc:docMk/>
            <pc:sldMk cId="3100431112" sldId="281"/>
            <ac:spMk id="36866" creationId="{70337C49-9058-3548-843D-094A766E0584}"/>
          </ac:spMkLst>
        </pc:spChg>
        <pc:picChg chg="mod">
          <ac:chgData name="Song, Lixing" userId="d86a4794-d57c-4f6d-acee-3349d9d3edfc" providerId="ADAL" clId="{B5415E3C-A640-274F-9360-5DB6D8407FB1}" dt="2018-12-05T03:45:33.035" v="522" actId="1076"/>
          <ac:picMkLst>
            <pc:docMk/>
            <pc:sldMk cId="3100431112" sldId="281"/>
            <ac:picMk id="36867" creationId="{A1577A02-4215-0E4E-9BF4-BE1F6FA5819C}"/>
          </ac:picMkLst>
        </pc:picChg>
      </pc:sldChg>
      <pc:sldChg chg="modSp add">
        <pc:chgData name="Song, Lixing" userId="d86a4794-d57c-4f6d-acee-3349d9d3edfc" providerId="ADAL" clId="{B5415E3C-A640-274F-9360-5DB6D8407FB1}" dt="2018-12-05T04:03:02.426" v="797" actId="20577"/>
        <pc:sldMkLst>
          <pc:docMk/>
          <pc:sldMk cId="3934752054" sldId="282"/>
        </pc:sldMkLst>
        <pc:spChg chg="mod">
          <ac:chgData name="Song, Lixing" userId="d86a4794-d57c-4f6d-acee-3349d9d3edfc" providerId="ADAL" clId="{B5415E3C-A640-274F-9360-5DB6D8407FB1}" dt="2018-12-05T03:55:01.162" v="545" actId="20577"/>
          <ac:spMkLst>
            <pc:docMk/>
            <pc:sldMk cId="3934752054" sldId="282"/>
            <ac:spMk id="2" creationId="{90356B10-0729-A343-B2FF-DE81553B1C1A}"/>
          </ac:spMkLst>
        </pc:spChg>
        <pc:spChg chg="mod">
          <ac:chgData name="Song, Lixing" userId="d86a4794-d57c-4f6d-acee-3349d9d3edfc" providerId="ADAL" clId="{B5415E3C-A640-274F-9360-5DB6D8407FB1}" dt="2018-12-05T04:03:02.426" v="797" actId="20577"/>
          <ac:spMkLst>
            <pc:docMk/>
            <pc:sldMk cId="3934752054" sldId="282"/>
            <ac:spMk id="3" creationId="{9E9EB730-529B-374B-A4B3-99995B6B3F19}"/>
          </ac:spMkLst>
        </pc:spChg>
      </pc:sldChg>
      <pc:sldChg chg="addSp delSp modSp add">
        <pc:chgData name="Song, Lixing" userId="d86a4794-d57c-4f6d-acee-3349d9d3edfc" providerId="ADAL" clId="{B5415E3C-A640-274F-9360-5DB6D8407FB1}" dt="2018-12-05T04:27:31.757" v="1025" actId="2711"/>
        <pc:sldMkLst>
          <pc:docMk/>
          <pc:sldMk cId="1032257274" sldId="283"/>
        </pc:sldMkLst>
        <pc:spChg chg="add mod">
          <ac:chgData name="Song, Lixing" userId="d86a4794-d57c-4f6d-acee-3349d9d3edfc" providerId="ADAL" clId="{B5415E3C-A640-274F-9360-5DB6D8407FB1}" dt="2018-12-05T04:27:23.938" v="1023" actId="167"/>
          <ac:spMkLst>
            <pc:docMk/>
            <pc:sldMk cId="1032257274" sldId="283"/>
            <ac:spMk id="2" creationId="{B0D11AF0-B422-C344-95B4-4F39C9F08AA6}"/>
          </ac:spMkLst>
        </pc:spChg>
        <pc:spChg chg="add mod">
          <ac:chgData name="Song, Lixing" userId="d86a4794-d57c-4f6d-acee-3349d9d3edfc" providerId="ADAL" clId="{B5415E3C-A640-274F-9360-5DB6D8407FB1}" dt="2018-12-05T04:27:31.757" v="1025" actId="2711"/>
          <ac:spMkLst>
            <pc:docMk/>
            <pc:sldMk cId="1032257274" sldId="283"/>
            <ac:spMk id="3" creationId="{2BC3A5CA-2951-E84F-BE33-5ED8E48B0417}"/>
          </ac:spMkLst>
        </pc:spChg>
        <pc:spChg chg="del">
          <ac:chgData name="Song, Lixing" userId="d86a4794-d57c-4f6d-acee-3349d9d3edfc" providerId="ADAL" clId="{B5415E3C-A640-274F-9360-5DB6D8407FB1}" dt="2018-12-05T04:27:27.372" v="1024" actId="478"/>
          <ac:spMkLst>
            <pc:docMk/>
            <pc:sldMk cId="1032257274" sldId="283"/>
            <ac:spMk id="112" creationId="{00000000-0000-0000-0000-000000000000}"/>
          </ac:spMkLst>
        </pc:spChg>
        <pc:spChg chg="mod">
          <ac:chgData name="Song, Lixing" userId="d86a4794-d57c-4f6d-acee-3349d9d3edfc" providerId="ADAL" clId="{B5415E3C-A640-274F-9360-5DB6D8407FB1}" dt="2018-12-05T04:27:11.720" v="1021"/>
          <ac:spMkLst>
            <pc:docMk/>
            <pc:sldMk cId="1032257274" sldId="283"/>
            <ac:spMk id="113" creationId="{00000000-0000-0000-0000-000000000000}"/>
          </ac:spMkLst>
        </pc:spChg>
      </pc:sldChg>
    </pc:docChg>
  </pc:docChgLst>
  <pc:docChgLst>
    <pc:chgData name="Song, Lixing" userId="d86a4794-d57c-4f6d-acee-3349d9d3edfc" providerId="ADAL" clId="{DE4E7ECB-2978-1244-B374-6C6C0AE9F7D6}"/>
  </pc:docChgLst>
  <pc:docChgLst>
    <pc:chgData name="Song, Lixing" userId="d86a4794-d57c-4f6d-acee-3349d9d3edfc" providerId="ADAL" clId="{E6A4A57A-7BA1-4943-B287-0650F3813B88}"/>
    <pc:docChg chg="custSel addSld delSld modSld modMainMaster">
      <pc:chgData name="Song, Lixing" userId="d86a4794-d57c-4f6d-acee-3349d9d3edfc" providerId="ADAL" clId="{E6A4A57A-7BA1-4943-B287-0650F3813B88}" dt="2018-09-12T15:31:02.849" v="1510" actId="2696"/>
      <pc:docMkLst>
        <pc:docMk/>
      </pc:docMkLst>
      <pc:sldChg chg="modSp">
        <pc:chgData name="Song, Lixing" userId="d86a4794-d57c-4f6d-acee-3349d9d3edfc" providerId="ADAL" clId="{E6A4A57A-7BA1-4943-B287-0650F3813B88}" dt="2018-09-10T15:09:32.535" v="8" actId="20577"/>
        <pc:sldMkLst>
          <pc:docMk/>
          <pc:sldMk cId="25011158" sldId="256"/>
        </pc:sldMkLst>
        <pc:spChg chg="mod">
          <ac:chgData name="Song, Lixing" userId="d86a4794-d57c-4f6d-acee-3349d9d3edfc" providerId="ADAL" clId="{E6A4A57A-7BA1-4943-B287-0650F3813B88}" dt="2018-09-10T15:09:32.535" v="8" actId="20577"/>
          <ac:spMkLst>
            <pc:docMk/>
            <pc:sldMk cId="25011158" sldId="256"/>
            <ac:spMk id="2" creationId="{6DDA001A-43E3-1449-893B-948F2BFF68B6}"/>
          </ac:spMkLst>
        </pc:spChg>
      </pc:sldChg>
      <pc:sldChg chg="modSp add">
        <pc:chgData name="Song, Lixing" userId="d86a4794-d57c-4f6d-acee-3349d9d3edfc" providerId="ADAL" clId="{E6A4A57A-7BA1-4943-B287-0650F3813B88}" dt="2018-09-10T15:15:19.430" v="431" actId="20577"/>
        <pc:sldMkLst>
          <pc:docMk/>
          <pc:sldMk cId="3574808687" sldId="257"/>
        </pc:sldMkLst>
        <pc:spChg chg="mod">
          <ac:chgData name="Song, Lixing" userId="d86a4794-d57c-4f6d-acee-3349d9d3edfc" providerId="ADAL" clId="{E6A4A57A-7BA1-4943-B287-0650F3813B88}" dt="2018-09-10T15:10:30.190" v="28" actId="20577"/>
          <ac:spMkLst>
            <pc:docMk/>
            <pc:sldMk cId="3574808687" sldId="257"/>
            <ac:spMk id="2" creationId="{64DF9EBD-92D0-284E-9B19-FF314008B2E3}"/>
          </ac:spMkLst>
        </pc:spChg>
        <pc:spChg chg="mod">
          <ac:chgData name="Song, Lixing" userId="d86a4794-d57c-4f6d-acee-3349d9d3edfc" providerId="ADAL" clId="{E6A4A57A-7BA1-4943-B287-0650F3813B88}" dt="2018-09-10T15:15:19.430" v="431" actId="20577"/>
          <ac:spMkLst>
            <pc:docMk/>
            <pc:sldMk cId="3574808687" sldId="257"/>
            <ac:spMk id="3" creationId="{8D7CEEFE-8275-0D41-BBA0-0AEE3FED9D3A}"/>
          </ac:spMkLst>
        </pc:spChg>
      </pc:sldChg>
      <pc:sldChg chg="modSp add">
        <pc:chgData name="Song, Lixing" userId="d86a4794-d57c-4f6d-acee-3349d9d3edfc" providerId="ADAL" clId="{E6A4A57A-7BA1-4943-B287-0650F3813B88}" dt="2018-09-12T13:14:40.673" v="805" actId="12"/>
        <pc:sldMkLst>
          <pc:docMk/>
          <pc:sldMk cId="3712815159" sldId="259"/>
        </pc:sldMkLst>
        <pc:spChg chg="mod">
          <ac:chgData name="Song, Lixing" userId="d86a4794-d57c-4f6d-acee-3349d9d3edfc" providerId="ADAL" clId="{E6A4A57A-7BA1-4943-B287-0650F3813B88}" dt="2018-09-12T13:13:56.092" v="795" actId="20577"/>
          <ac:spMkLst>
            <pc:docMk/>
            <pc:sldMk cId="3712815159" sldId="259"/>
            <ac:spMk id="2" creationId="{1A29CA28-F6AD-C941-AED5-93923FA0AA80}"/>
          </ac:spMkLst>
        </pc:spChg>
        <pc:spChg chg="mod">
          <ac:chgData name="Song, Lixing" userId="d86a4794-d57c-4f6d-acee-3349d9d3edfc" providerId="ADAL" clId="{E6A4A57A-7BA1-4943-B287-0650F3813B88}" dt="2018-09-12T13:14:40.673" v="805" actId="12"/>
          <ac:spMkLst>
            <pc:docMk/>
            <pc:sldMk cId="3712815159" sldId="259"/>
            <ac:spMk id="3" creationId="{6AFEEB9A-12FA-F44C-8C7F-8B380456A779}"/>
          </ac:spMkLst>
        </pc:spChg>
      </pc:sldChg>
      <pc:sldChg chg="addSp modSp add">
        <pc:chgData name="Song, Lixing" userId="d86a4794-d57c-4f6d-acee-3349d9d3edfc" providerId="ADAL" clId="{E6A4A57A-7BA1-4943-B287-0650F3813B88}" dt="2018-09-12T13:21:19.212" v="917" actId="1076"/>
        <pc:sldMkLst>
          <pc:docMk/>
          <pc:sldMk cId="3874983660" sldId="261"/>
        </pc:sldMkLst>
        <pc:spChg chg="mod">
          <ac:chgData name="Song, Lixing" userId="d86a4794-d57c-4f6d-acee-3349d9d3edfc" providerId="ADAL" clId="{E6A4A57A-7BA1-4943-B287-0650F3813B88}" dt="2018-09-12T13:19:45.978" v="914" actId="20577"/>
          <ac:spMkLst>
            <pc:docMk/>
            <pc:sldMk cId="3874983660" sldId="261"/>
            <ac:spMk id="2" creationId="{483294F1-1B13-BD47-B896-C4A0F8245B1A}"/>
          </ac:spMkLst>
        </pc:spChg>
        <pc:spChg chg="mod">
          <ac:chgData name="Song, Lixing" userId="d86a4794-d57c-4f6d-acee-3349d9d3edfc" providerId="ADAL" clId="{E6A4A57A-7BA1-4943-B287-0650F3813B88}" dt="2018-09-12T13:19:37.743" v="907" actId="20577"/>
          <ac:spMkLst>
            <pc:docMk/>
            <pc:sldMk cId="3874983660" sldId="261"/>
            <ac:spMk id="3" creationId="{EA14AEF5-37F7-FC40-BC9E-5818F2EABA3B}"/>
          </ac:spMkLst>
        </pc:spChg>
        <pc:picChg chg="add mod">
          <ac:chgData name="Song, Lixing" userId="d86a4794-d57c-4f6d-acee-3349d9d3edfc" providerId="ADAL" clId="{E6A4A57A-7BA1-4943-B287-0650F3813B88}" dt="2018-09-12T13:21:19.212" v="917" actId="1076"/>
          <ac:picMkLst>
            <pc:docMk/>
            <pc:sldMk cId="3874983660" sldId="261"/>
            <ac:picMk id="4" creationId="{EB2C9058-7E7D-9241-88D4-A35224248C38}"/>
          </ac:picMkLst>
        </pc:picChg>
      </pc:sldChg>
      <pc:sldChg chg="modSp add">
        <pc:chgData name="Song, Lixing" userId="d86a4794-d57c-4f6d-acee-3349d9d3edfc" providerId="ADAL" clId="{E6A4A57A-7BA1-4943-B287-0650F3813B88}" dt="2018-09-12T15:18:03.874" v="1265"/>
        <pc:sldMkLst>
          <pc:docMk/>
          <pc:sldMk cId="4089582925" sldId="269"/>
        </pc:sldMkLst>
        <pc:spChg chg="mod">
          <ac:chgData name="Song, Lixing" userId="d86a4794-d57c-4f6d-acee-3349d9d3edfc" providerId="ADAL" clId="{E6A4A57A-7BA1-4943-B287-0650F3813B88}" dt="2018-09-12T15:16:28.839" v="1239" actId="20577"/>
          <ac:spMkLst>
            <pc:docMk/>
            <pc:sldMk cId="4089582925" sldId="269"/>
            <ac:spMk id="2" creationId="{45A674A1-1D2A-B943-A2EC-D642409C0410}"/>
          </ac:spMkLst>
        </pc:spChg>
        <pc:spChg chg="mod">
          <ac:chgData name="Song, Lixing" userId="d86a4794-d57c-4f6d-acee-3349d9d3edfc" providerId="ADAL" clId="{E6A4A57A-7BA1-4943-B287-0650F3813B88}" dt="2018-09-12T15:18:03.874" v="1265"/>
          <ac:spMkLst>
            <pc:docMk/>
            <pc:sldMk cId="4089582925" sldId="269"/>
            <ac:spMk id="3" creationId="{FD3DB9BF-70A5-434D-99AD-A65336AD0E3F}"/>
          </ac:spMkLst>
        </pc:spChg>
      </pc:sldChg>
      <pc:sldMasterChg chg="modSldLayout">
        <pc:chgData name="Song, Lixing" userId="d86a4794-d57c-4f6d-acee-3349d9d3edfc" providerId="ADAL" clId="{E6A4A57A-7BA1-4943-B287-0650F3813B88}" dt="2018-09-12T15:28:52.348" v="1486" actId="14100"/>
        <pc:sldMasterMkLst>
          <pc:docMk/>
          <pc:sldMasterMk cId="674158651" sldId="2147483648"/>
        </pc:sldMasterMkLst>
        <pc:sldLayoutChg chg="modSp">
          <pc:chgData name="Song, Lixing" userId="d86a4794-d57c-4f6d-acee-3349d9d3edfc" providerId="ADAL" clId="{E6A4A57A-7BA1-4943-B287-0650F3813B88}" dt="2018-09-12T15:28:52.348" v="1486" actId="14100"/>
          <pc:sldLayoutMkLst>
            <pc:docMk/>
            <pc:sldMasterMk cId="674158651" sldId="2147483648"/>
            <pc:sldLayoutMk cId="610249833" sldId="2147483650"/>
          </pc:sldLayoutMkLst>
          <pc:spChg chg="mod">
            <ac:chgData name="Song, Lixing" userId="d86a4794-d57c-4f6d-acee-3349d9d3edfc" providerId="ADAL" clId="{E6A4A57A-7BA1-4943-B287-0650F3813B88}" dt="2018-09-12T15:28:48.851" v="1485" actId="14100"/>
            <ac:spMkLst>
              <pc:docMk/>
              <pc:sldMasterMk cId="674158651" sldId="2147483648"/>
              <pc:sldLayoutMk cId="610249833" sldId="2147483650"/>
              <ac:spMk id="2" creationId="{0647302F-1F2D-B444-B55A-C4F3C5F7821F}"/>
            </ac:spMkLst>
          </pc:spChg>
          <pc:spChg chg="mod">
            <ac:chgData name="Song, Lixing" userId="d86a4794-d57c-4f6d-acee-3349d9d3edfc" providerId="ADAL" clId="{E6A4A57A-7BA1-4943-B287-0650F3813B88}" dt="2018-09-12T15:28:52.348" v="1486" actId="14100"/>
            <ac:spMkLst>
              <pc:docMk/>
              <pc:sldMasterMk cId="674158651" sldId="2147483648"/>
              <pc:sldLayoutMk cId="610249833" sldId="2147483650"/>
              <ac:spMk id="3" creationId="{17B3F27F-A93E-5F4D-A56A-2D1A7D97426E}"/>
            </ac:spMkLst>
          </pc:spChg>
        </pc:sldLayoutChg>
      </pc:sldMasterChg>
    </pc:docChg>
  </pc:docChgLst>
  <pc:docChgLst>
    <pc:chgData name="Song, Lixing" userId="d86a4794-d57c-4f6d-acee-3349d9d3edfc" providerId="ADAL" clId="{41CAD8FE-0633-0C44-91B6-9FBD914D6317}"/>
    <pc:docChg chg="undo custSel addSld delSld modSld">
      <pc:chgData name="Song, Lixing" userId="d86a4794-d57c-4f6d-acee-3349d9d3edfc" providerId="ADAL" clId="{41CAD8FE-0633-0C44-91B6-9FBD914D6317}" dt="2018-09-10T14:14:12.130" v="1581" actId="20577"/>
      <pc:docMkLst>
        <pc:docMk/>
      </pc:docMkLst>
    </pc:docChg>
  </pc:docChgLst>
  <pc:docChgLst>
    <pc:chgData name="Song, Lixing" userId="d86a4794-d57c-4f6d-acee-3349d9d3edfc" providerId="ADAL" clId="{57BE710F-CAAC-5C4C-B1E2-33D10347FAC9}"/>
  </pc:docChgLst>
  <pc:docChgLst>
    <pc:chgData name="Song, Lixing" userId="d86a4794-d57c-4f6d-acee-3349d9d3edfc" providerId="ADAL" clId="{C22CFC7D-4CFF-3949-BBCC-B4ADD21FB069}"/>
  </pc:docChgLst>
  <pc:docChgLst>
    <pc:chgData name="Song, Lixing" userId="d86a4794-d57c-4f6d-acee-3349d9d3edfc" providerId="ADAL" clId="{63E5B0BA-7CA7-664C-A874-0CD1DDB96575}"/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5ee4729d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5ee4729d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673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ef3797f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5ef3797f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941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ef3797f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5ef3797f8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the functions in lab 1 to illustration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4829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9D283521-F1AE-F84F-ADAF-9B3A9D5ADA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D60EB2ED-FA03-6441-B2F8-36010C398E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2565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78FD5360-BB59-0A45-90B1-278CC3A533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960C2BF1-0D2C-C14C-9C9B-9BA3802DC5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Discuss here</a:t>
            </a:r>
          </a:p>
        </p:txBody>
      </p:sp>
    </p:spTree>
    <p:extLst>
      <p:ext uri="{BB962C8B-B14F-4D97-AF65-F5344CB8AC3E}">
        <p14:creationId xmlns:p14="http://schemas.microsoft.com/office/powerpoint/2010/main" val="1800148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body"/>
          </p:nvPr>
        </p:nvSpPr>
        <p:spPr>
          <a:xfrm>
            <a:off x="702360" y="4421880"/>
            <a:ext cx="5616360" cy="4186800"/>
          </a:xfrm>
          <a:prstGeom prst="rect">
            <a:avLst/>
          </a:prstGeom>
        </p:spPr>
        <p:txBody>
          <a:bodyPr lIns="93240" tIns="46800" rIns="93240" bIns="46800"/>
          <a:lstStyle/>
          <a:p>
            <a:endParaRPr/>
          </a:p>
        </p:txBody>
      </p:sp>
      <p:sp>
        <p:nvSpPr>
          <p:cNvPr id="143" name="CustomShape 2"/>
          <p:cNvSpPr/>
          <p:nvPr/>
        </p:nvSpPr>
        <p:spPr>
          <a:xfrm>
            <a:off x="3978000" y="8841960"/>
            <a:ext cx="3041280" cy="463320"/>
          </a:xfrm>
          <a:prstGeom prst="rect">
            <a:avLst/>
          </a:prstGeom>
        </p:spPr>
        <p:txBody>
          <a:bodyPr lIns="93240" tIns="46800" rIns="93240" bIns="46800" anchor="b"/>
          <a:lstStyle/>
          <a:p>
            <a:pPr>
              <a:lnSpc>
                <a:spcPct val="100000"/>
              </a:lnSpc>
            </a:pPr>
            <a:fld id="{2951E883-87DA-4574-A372-BE4B9D44E97B}" type="slidenum">
              <a:rPr lang="en-US" sz="1200">
                <a:solidFill>
                  <a:srgbClr val="000000"/>
                </a:solidFill>
                <a:latin typeface="Arial"/>
                <a:ea typeface="ＭＳ Ｐゴシック"/>
              </a:rPr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5299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42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71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7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6987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37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510"/>
            <a:ext cx="10515600" cy="5186965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249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44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9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69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01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4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47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784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58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kernel.org/pub/scm/linux/kernel/git/stable/linux-stable.git/tree/include/linux/sched.h?h=v4.12.10#n50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 dirty="0"/>
              <a:t>CSSE 332</a:t>
            </a:r>
            <a:br>
              <a:rPr lang="en-US" dirty="0"/>
            </a:br>
            <a:r>
              <a:rPr lang="en-US" dirty="0"/>
              <a:t>Process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D6248-7B83-4848-9D4F-9F93CCFC5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fld id="{B7B09853-F130-A44D-A7BC-226D14CA7C56}" type="datetime2">
              <a:rPr lang="en-US" smtClean="0"/>
              <a:t>Thursday, December 6, 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56B10-0729-A343-B2FF-DE81553B1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EB730-529B-374B-A4B3-99995B6B3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Objectives: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Multiprogramming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Share CPU time fairly</a:t>
            </a:r>
          </a:p>
          <a:p>
            <a:pPr marL="457200" lvl="1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Process scheduler selects an available process (from ready queue) for execution on the CPU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Things to happen on CPU when the scheduler runs: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Process switch (context switch)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Mode switch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752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6E6C-30F6-A947-9722-002EE94F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schedule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129B04-5E91-4D41-BBC1-A3B39270DBE1}"/>
              </a:ext>
            </a:extLst>
          </p:cNvPr>
          <p:cNvSpPr txBox="1"/>
          <p:nvPr/>
        </p:nvSpPr>
        <p:spPr>
          <a:xfrm>
            <a:off x="693683" y="1724994"/>
            <a:ext cx="4214615" cy="1323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Ready queue: P1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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P2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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P5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Disk queue: P3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 P6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Network I/O queue: P4  P8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Running: P0</a:t>
            </a:r>
            <a:endParaRPr lang="en-US" sz="20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B6AF2C4-F28D-9C4A-AE93-F00B345AB66F}"/>
              </a:ext>
            </a:extLst>
          </p:cNvPr>
          <p:cNvCxnSpPr/>
          <p:nvPr/>
        </p:nvCxnSpPr>
        <p:spPr>
          <a:xfrm>
            <a:off x="838200" y="4677103"/>
            <a:ext cx="10176641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F2C768-6010-9E43-998A-12270692A287}"/>
              </a:ext>
            </a:extLst>
          </p:cNvPr>
          <p:cNvSpPr txBox="1"/>
          <p:nvPr/>
        </p:nvSpPr>
        <p:spPr>
          <a:xfrm>
            <a:off x="11029031" y="4492437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8D07D5-5B6D-9D4E-B4D6-1226172BAA3E}"/>
              </a:ext>
            </a:extLst>
          </p:cNvPr>
          <p:cNvSpPr txBox="1"/>
          <p:nvPr/>
        </p:nvSpPr>
        <p:spPr>
          <a:xfrm>
            <a:off x="1491175" y="471365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E17AD0-C7B7-8F48-B9BE-68420E38C2DE}"/>
              </a:ext>
            </a:extLst>
          </p:cNvPr>
          <p:cNvSpPr txBox="1"/>
          <p:nvPr/>
        </p:nvSpPr>
        <p:spPr>
          <a:xfrm>
            <a:off x="3938955" y="5812440"/>
            <a:ext cx="330199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Process switch timer interruption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16696-73AF-254D-A196-3FC731C75E43}"/>
              </a:ext>
            </a:extLst>
          </p:cNvPr>
          <p:cNvSpPr txBox="1"/>
          <p:nvPr/>
        </p:nvSpPr>
        <p:spPr>
          <a:xfrm>
            <a:off x="2136216" y="3215440"/>
            <a:ext cx="226376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P3 finishes disk access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7015C2-8744-1E44-B9F3-5BA181811337}"/>
              </a:ext>
            </a:extLst>
          </p:cNvPr>
          <p:cNvSpPr txBox="1"/>
          <p:nvPr/>
        </p:nvSpPr>
        <p:spPr>
          <a:xfrm>
            <a:off x="3721687" y="3820670"/>
            <a:ext cx="339714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P1 requests to access Network I/O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B460ED-293A-CC40-BD43-BE6DBC7129B0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2588455" y="4713654"/>
            <a:ext cx="3001497" cy="1098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CB8F5D-D21D-784B-A617-2337FD677A64}"/>
              </a:ext>
            </a:extLst>
          </p:cNvPr>
          <p:cNvCxnSpPr>
            <a:stCxn id="9" idx="0"/>
          </p:cNvCxnSpPr>
          <p:nvPr/>
        </p:nvCxnSpPr>
        <p:spPr>
          <a:xfrm flipV="1">
            <a:off x="5589952" y="4677103"/>
            <a:ext cx="0" cy="1135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FCEFD2-D6CD-0146-B41E-37EF20690A4A}"/>
              </a:ext>
            </a:extLst>
          </p:cNvPr>
          <p:cNvCxnSpPr>
            <a:stCxn id="9" idx="0"/>
          </p:cNvCxnSpPr>
          <p:nvPr/>
        </p:nvCxnSpPr>
        <p:spPr>
          <a:xfrm flipV="1">
            <a:off x="5589952" y="4713654"/>
            <a:ext cx="2878799" cy="1098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738ECD-52D6-B648-8B85-6AEE77A6F980}"/>
              </a:ext>
            </a:extLst>
          </p:cNvPr>
          <p:cNvCxnSpPr>
            <a:stCxn id="8" idx="0"/>
          </p:cNvCxnSpPr>
          <p:nvPr/>
        </p:nvCxnSpPr>
        <p:spPr>
          <a:xfrm flipV="1">
            <a:off x="1710145" y="3048433"/>
            <a:ext cx="0" cy="1665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F372BE2-24CE-6F48-9307-78D2CC48E11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268097" y="3584772"/>
            <a:ext cx="0" cy="1055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9E6599F-238D-0145-949D-3D0B5CEA3A57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4248445" y="4190002"/>
            <a:ext cx="1171816" cy="450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59BA4A1-ADB9-AC46-9BBF-F71F2B876DF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7709098" y="3047568"/>
            <a:ext cx="282125" cy="1592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C299312-C737-D540-B952-A29F359C0288}"/>
              </a:ext>
            </a:extLst>
          </p:cNvPr>
          <p:cNvSpPr txBox="1"/>
          <p:nvPr/>
        </p:nvSpPr>
        <p:spPr>
          <a:xfrm>
            <a:off x="5601787" y="1724129"/>
            <a:ext cx="4778872" cy="1323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Ready queue: P0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 P3 P2</a:t>
            </a:r>
            <a:endParaRPr lang="en-US" sz="20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Disk queue: P6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Network I/O queue:P4  P8  P1 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Running: P5</a:t>
            </a:r>
            <a:endParaRPr lang="en-US" sz="20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60E41C-AE39-C34D-B047-19AFE63474D9}"/>
              </a:ext>
            </a:extLst>
          </p:cNvPr>
          <p:cNvSpPr/>
          <p:nvPr/>
        </p:nvSpPr>
        <p:spPr>
          <a:xfrm>
            <a:off x="5589952" y="1742402"/>
            <a:ext cx="4778872" cy="132343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98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9945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Picture 9">
            <a:extLst>
              <a:ext uri="{FF2B5EF4-FFF2-40B4-BE49-F238E27FC236}">
                <a16:creationId xmlns:a16="http://schemas.microsoft.com/office/drawing/2014/main" id="{2AC95635-D58C-2449-A3FB-5B734DBCF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18898"/>
            <a:ext cx="6969125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0" name="Rectangle 2">
            <a:extLst>
              <a:ext uri="{FF2B5EF4-FFF2-40B4-BE49-F238E27FC236}">
                <a16:creationId xmlns:a16="http://schemas.microsoft.com/office/drawing/2014/main" id="{355BBA59-5259-F944-8CDB-BDD380DE7F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CPU Context Switch From Process to Process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DFC980-44C1-8048-B4E3-BA38B12FC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578" y="1534510"/>
            <a:ext cx="4669221" cy="5186965"/>
          </a:xfrm>
        </p:spPr>
        <p:txBody>
          <a:bodyPr/>
          <a:lstStyle/>
          <a:p>
            <a:r>
              <a:rPr lang="en-US" dirty="0"/>
              <a:t>Context-switch time is </a:t>
            </a:r>
            <a:r>
              <a:rPr lang="en-US" b="1" dirty="0"/>
              <a:t>overhead</a:t>
            </a:r>
            <a:r>
              <a:rPr lang="en-US" dirty="0"/>
              <a:t>; the system does no useful work while switching.</a:t>
            </a:r>
          </a:p>
          <a:p>
            <a:endParaRPr lang="en-US" dirty="0"/>
          </a:p>
          <a:p>
            <a:r>
              <a:rPr lang="en-US" dirty="0"/>
              <a:t>Time for context switch dependent on </a:t>
            </a:r>
            <a:r>
              <a:rPr lang="en-US" b="1" dirty="0"/>
              <a:t>hardware support</a:t>
            </a:r>
            <a:r>
              <a:rPr lang="en-US" dirty="0"/>
              <a:t>. 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064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674A1-1D2A-B943-A2EC-D642409C0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Mode Switch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DB9BF-70A5-434D-99AD-A65336AD0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511"/>
            <a:ext cx="10515600" cy="189449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Code that runs in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user mode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is restricted in what it can do.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kernel mode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mode, code that runs can do what it likes, including privileged operations such as issuing I/O requests and executing all types of restricted instructions.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F3257E-04A8-274D-ACB5-38605BBC8ED4}"/>
              </a:ext>
            </a:extLst>
          </p:cNvPr>
          <p:cNvSpPr txBox="1"/>
          <p:nvPr/>
        </p:nvSpPr>
        <p:spPr>
          <a:xfrm>
            <a:off x="838200" y="5061879"/>
            <a:ext cx="11281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rgbClr val="751F1C"/>
              </a:buClr>
              <a:buFont typeface="Wingdings" pitchFamily="2" charset="2"/>
              <a:buChar char="q"/>
            </a:pPr>
            <a:r>
              <a:rPr lang="en-US" sz="2800" dirty="0"/>
              <a:t>If CPU needs to run OS code (system call), it has to switch to kernel mode.</a:t>
            </a:r>
          </a:p>
        </p:txBody>
      </p:sp>
    </p:spTree>
    <p:extLst>
      <p:ext uri="{BB962C8B-B14F-4D97-AF65-F5344CB8AC3E}">
        <p14:creationId xmlns:p14="http://schemas.microsoft.com/office/powerpoint/2010/main" val="4089582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11AF0-B422-C344-95B4-4F39C9F08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3A5CA-2951-E84F-BE33-5ED8E48B0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Complete the quiz on process state transition, process switch, and mode switch</a:t>
            </a:r>
            <a:endParaRPr lang="en-US" dirty="0">
              <a:solidFill>
                <a:srgbClr val="000000"/>
              </a:solidFill>
              <a:cs typeface="Calibri"/>
            </a:endParaRPr>
          </a:p>
          <a:p>
            <a:endParaRPr lang="en-US" dirty="0"/>
          </a:p>
        </p:txBody>
      </p:sp>
      <p:sp>
        <p:nvSpPr>
          <p:cNvPr id="113" name="CustomShape 2"/>
          <p:cNvSpPr/>
          <p:nvPr/>
        </p:nvSpPr>
        <p:spPr>
          <a:xfrm>
            <a:off x="1981200" y="1600200"/>
            <a:ext cx="8227440" cy="4523760"/>
          </a:xfrm>
          <a:prstGeom prst="rect">
            <a:avLst/>
          </a:prstGeom>
        </p:spPr>
        <p:txBody>
          <a:bodyPr lIns="90000" tIns="45000" rIns="90000" bIns="45000" anchor="t"/>
          <a:lstStyle/>
          <a:p>
            <a:endParaRPr lang="en-US" sz="2800" dirty="0">
              <a:latin typeface="Constantia"/>
              <a:cs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10322572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 nodeType="clickEffect">
                      <p:stCondLst>
                        <p:cond delay="indefinite"/>
                      </p:stCondLst>
                      <p:childTnLst>
                        <p:par>
                          <p:cTn id="4" fill="hold" nodeType="withEffect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 fill="freeze"/>
                                        <p:tgtEl>
                                          <p:spTgt spid="11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F9EBD-92D0-284E-9B19-FF314008B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CEEFE-8275-0D41-BBA0-0AEE3FED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 overview</a:t>
            </a:r>
          </a:p>
          <a:p>
            <a:r>
              <a:rPr lang="en-US" dirty="0"/>
              <a:t>Process management</a:t>
            </a:r>
          </a:p>
          <a:p>
            <a:pPr lvl="1"/>
            <a:r>
              <a:rPr lang="en-US" dirty="0"/>
              <a:t>Process Control Block </a:t>
            </a:r>
          </a:p>
          <a:p>
            <a:pPr lvl="1"/>
            <a:r>
              <a:rPr lang="en-US"/>
              <a:t>Process State</a:t>
            </a:r>
            <a:endParaRPr lang="en-US" dirty="0"/>
          </a:p>
          <a:p>
            <a:r>
              <a:rPr lang="en-US" dirty="0"/>
              <a:t>Process scheduling</a:t>
            </a:r>
          </a:p>
          <a:p>
            <a:pPr lvl="1"/>
            <a:r>
              <a:rPr lang="en-US" dirty="0"/>
              <a:t>Scheduling queue</a:t>
            </a:r>
          </a:p>
          <a:p>
            <a:pPr lvl="1"/>
            <a:r>
              <a:rPr lang="en-US" dirty="0"/>
              <a:t>Process switch</a:t>
            </a:r>
          </a:p>
          <a:p>
            <a:pPr lvl="1"/>
            <a:r>
              <a:rPr lang="en-US" dirty="0"/>
              <a:t>Mode switch</a:t>
            </a:r>
          </a:p>
        </p:txBody>
      </p:sp>
    </p:spTree>
    <p:extLst>
      <p:ext uri="{BB962C8B-B14F-4D97-AF65-F5344CB8AC3E}">
        <p14:creationId xmlns:p14="http://schemas.microsoft.com/office/powerpoint/2010/main" val="3574808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294F1-1B13-BD47-B896-C4A0F8245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program </a:t>
            </a:r>
            <a:r>
              <a:rPr lang="en-US" dirty="0">
                <a:sym typeface="Wingdings" panose="05000000000000000000" pitchFamily="2" charset="2"/>
              </a:rPr>
              <a:t> a process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2C9058-7E7D-9241-88D4-A3522424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324" y="1825625"/>
            <a:ext cx="4027804" cy="4467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9C5206-A3CD-9A49-A581-16A22B662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198" y="1825625"/>
            <a:ext cx="1017511" cy="1006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8F701C-5912-E940-A097-A47150086EB3}"/>
              </a:ext>
            </a:extLst>
          </p:cNvPr>
          <p:cNvSpPr txBox="1"/>
          <p:nvPr/>
        </p:nvSpPr>
        <p:spPr>
          <a:xfrm>
            <a:off x="1554891" y="3122394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Double click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the icon</a:t>
            </a:r>
          </a:p>
        </p:txBody>
      </p:sp>
    </p:spTree>
    <p:extLst>
      <p:ext uri="{BB962C8B-B14F-4D97-AF65-F5344CB8AC3E}">
        <p14:creationId xmlns:p14="http://schemas.microsoft.com/office/powerpoint/2010/main" val="3874983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002B5B"/>
                </a:solidFill>
              </a:rPr>
              <a:t>Process: </a:t>
            </a:r>
            <a:r>
              <a:rPr lang="en" dirty="0">
                <a:solidFill>
                  <a:srgbClr val="DCB439"/>
                </a:solidFill>
              </a:rPr>
              <a:t>Context of Execution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96" name="Google Shape;96;p2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/>
              <a:t>A running programming; unit of </a:t>
            </a:r>
            <a:r>
              <a:rPr lang="en" b="1" dirty="0">
                <a:solidFill>
                  <a:srgbClr val="002B5B"/>
                </a:solidFill>
              </a:rPr>
              <a:t>allocation</a:t>
            </a:r>
            <a:r>
              <a:rPr lang="en" dirty="0"/>
              <a:t> (resources, privileges)</a:t>
            </a:r>
            <a:br>
              <a:rPr lang="en" dirty="0"/>
            </a:br>
            <a:endParaRPr dirty="0"/>
          </a:p>
          <a:p>
            <a:pPr indent="-381000">
              <a:lnSpc>
                <a:spcPct val="100000"/>
              </a:lnSpc>
              <a:buSzPts val="2400"/>
            </a:pPr>
            <a:r>
              <a:rPr lang="en" sz="2400" b="1" dirty="0">
                <a:solidFill>
                  <a:srgbClr val="465510"/>
                </a:solidFill>
              </a:rPr>
              <a:t>Memory address space</a:t>
            </a:r>
            <a:br>
              <a:rPr lang="en" sz="2400" b="1" dirty="0"/>
            </a:br>
            <a:r>
              <a:rPr lang="en" sz="2400" dirty="0"/>
              <a:t>code, data, heap, stack</a:t>
            </a:r>
            <a:br>
              <a:rPr lang="en" sz="2400" b="1" dirty="0"/>
            </a:br>
            <a:endParaRPr sz="2400" b="1" dirty="0"/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" sz="2400" b="1" dirty="0">
                <a:solidFill>
                  <a:srgbClr val="5F1709"/>
                </a:solidFill>
              </a:rPr>
              <a:t>Kernel state</a:t>
            </a:r>
            <a:br>
              <a:rPr lang="en" sz="2400" b="1" dirty="0"/>
            </a:br>
            <a:r>
              <a:rPr lang="en" sz="2400" dirty="0"/>
              <a:t>Permissions, file descriptors, etc.</a:t>
            </a:r>
            <a:br>
              <a:rPr lang="en" sz="2400" b="1" dirty="0"/>
            </a:br>
            <a:endParaRPr sz="2400" b="1" dirty="0"/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-US" sz="2400" b="1" dirty="0">
                <a:solidFill>
                  <a:srgbClr val="999623"/>
                </a:solidFill>
              </a:rPr>
              <a:t>instruction</a:t>
            </a:r>
            <a:r>
              <a:rPr lang="en" sz="2400" b="1" dirty="0">
                <a:solidFill>
                  <a:srgbClr val="999623"/>
                </a:solidFill>
              </a:rPr>
              <a:t> context</a:t>
            </a:r>
            <a:br>
              <a:rPr lang="en" sz="2400" b="1" dirty="0"/>
            </a:br>
            <a:r>
              <a:rPr lang="en" sz="2400" dirty="0"/>
              <a:t>Program counter, stack pointer, </a:t>
            </a:r>
            <a:br>
              <a:rPr lang="en" sz="2400" dirty="0"/>
            </a:br>
            <a:r>
              <a:rPr lang="en" sz="2400" dirty="0"/>
              <a:t>data registers</a:t>
            </a:r>
            <a:endParaRPr sz="2400" dirty="0"/>
          </a:p>
        </p:txBody>
      </p:sp>
      <p:pic>
        <p:nvPicPr>
          <p:cNvPr id="97" name="Google Shape;97;p23" descr="Lecture 14- Process Uni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6780" y="2687907"/>
            <a:ext cx="2219325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3"/>
          <p:cNvSpPr/>
          <p:nvPr/>
        </p:nvSpPr>
        <p:spPr>
          <a:xfrm flipH="1">
            <a:off x="5702586" y="2831700"/>
            <a:ext cx="616500" cy="34044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9" name="Google Shape;99;p23"/>
          <p:cNvSpPr txBox="1"/>
          <p:nvPr/>
        </p:nvSpPr>
        <p:spPr>
          <a:xfrm>
            <a:off x="6319086" y="4151700"/>
            <a:ext cx="1574084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b="1" dirty="0">
                <a:solidFill>
                  <a:srgbClr val="DCB439"/>
                </a:solidFill>
              </a:rPr>
              <a:t>Context of Execution</a:t>
            </a:r>
            <a:endParaRPr sz="2400" b="1" dirty="0">
              <a:solidFill>
                <a:srgbClr val="DCB439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F1FDAD-BF96-8740-BBE2-362694C7DDB7}"/>
              </a:ext>
            </a:extLst>
          </p:cNvPr>
          <p:cNvSpPr txBox="1"/>
          <p:nvPr/>
        </p:nvSpPr>
        <p:spPr>
          <a:xfrm>
            <a:off x="9248117" y="6488668"/>
            <a:ext cx="294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Adapted from Peter Bui @ND</a:t>
            </a:r>
          </a:p>
        </p:txBody>
      </p:sp>
    </p:spTree>
    <p:extLst>
      <p:ext uri="{BB962C8B-B14F-4D97-AF65-F5344CB8AC3E}">
        <p14:creationId xmlns:p14="http://schemas.microsoft.com/office/powerpoint/2010/main" val="2104507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002B5B"/>
                </a:solidFill>
              </a:rPr>
              <a:t>Process: </a:t>
            </a:r>
            <a:r>
              <a:rPr lang="en" dirty="0">
                <a:solidFill>
                  <a:srgbClr val="DCB439"/>
                </a:solidFill>
              </a:rPr>
              <a:t>Data Structure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05" name="Google Shape;105;p2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In Linux, there is a </a:t>
            </a:r>
            <a:r>
              <a:rPr lang="en" b="1" u="sng" dirty="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struct task_struct</a:t>
            </a:r>
            <a:r>
              <a:rPr lang="en" dirty="0"/>
              <a:t> that represents each </a:t>
            </a:r>
            <a:r>
              <a:rPr lang="en" b="1" dirty="0">
                <a:solidFill>
                  <a:srgbClr val="002B5B"/>
                </a:solidFill>
              </a:rPr>
              <a:t>process</a:t>
            </a:r>
            <a:r>
              <a:rPr lang="en" dirty="0"/>
              <a:t>:</a:t>
            </a:r>
            <a:endParaRPr dirty="0"/>
          </a:p>
          <a:p>
            <a:pPr marL="0" indent="0">
              <a:buNone/>
            </a:pPr>
            <a:endParaRPr dirty="0"/>
          </a:p>
          <a:p>
            <a:r>
              <a:rPr lang="en" dirty="0"/>
              <a:t>Each process has a </a:t>
            </a:r>
            <a:r>
              <a:rPr lang="en" b="1" dirty="0">
                <a:solidFill>
                  <a:srgbClr val="4A3651"/>
                </a:solidFill>
              </a:rPr>
              <a:t>process control block</a:t>
            </a:r>
            <a:r>
              <a:rPr lang="en" dirty="0"/>
              <a:t> (aka </a:t>
            </a:r>
            <a:r>
              <a:rPr lang="en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struct </a:t>
            </a:r>
            <a:r>
              <a:rPr lang="en" b="1" dirty="0" err="1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task_st</a:t>
            </a:r>
            <a:r>
              <a:rPr lang="en-US" b="1" dirty="0" err="1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ruct</a:t>
            </a:r>
            <a:r>
              <a:rPr lang="en-US" dirty="0"/>
              <a:t>) that stores its information</a:t>
            </a:r>
          </a:p>
          <a:p>
            <a:endParaRPr lang="en-US" dirty="0"/>
          </a:p>
          <a:p>
            <a:r>
              <a:rPr lang="en-US" b="1" dirty="0">
                <a:solidFill>
                  <a:srgbClr val="999623"/>
                </a:solidFill>
              </a:rPr>
              <a:t>Process list</a:t>
            </a:r>
            <a:r>
              <a:rPr lang="en-US" dirty="0"/>
              <a:t> is a linked list that keeps track of all the </a:t>
            </a:r>
            <a:r>
              <a:rPr lang="en-US" b="1" dirty="0">
                <a:solidFill>
                  <a:srgbClr val="002B5B"/>
                </a:solidFill>
              </a:rPr>
              <a:t>processes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C71BB6-7A80-EF4D-92FD-207EC1BBA579}"/>
              </a:ext>
            </a:extLst>
          </p:cNvPr>
          <p:cNvSpPr txBox="1"/>
          <p:nvPr/>
        </p:nvSpPr>
        <p:spPr>
          <a:xfrm>
            <a:off x="9248117" y="6488668"/>
            <a:ext cx="294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Adapted from Peter Bui @ND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4AF88-82FA-2E44-A434-1F6418C58A3A}"/>
              </a:ext>
            </a:extLst>
          </p:cNvPr>
          <p:cNvSpPr txBox="1"/>
          <p:nvPr/>
        </p:nvSpPr>
        <p:spPr>
          <a:xfrm>
            <a:off x="4246179" y="2228193"/>
            <a:ext cx="6971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planed to show you the source code of </a:t>
            </a:r>
            <a:r>
              <a:rPr lang="en-US" u="sng" dirty="0">
                <a:solidFill>
                  <a:schemeClr val="accent1"/>
                </a:solidFill>
                <a:latin typeface="Anonymous Pro for Powerline" panose="02060609030202000504" pitchFamily="49" charset="0"/>
                <a:ea typeface="Anonymous Pro for Powerline" panose="02060609030202000504" pitchFamily="49" charset="0"/>
              </a:rPr>
              <a:t>struct </a:t>
            </a:r>
            <a:r>
              <a:rPr lang="en-US" u="sng" dirty="0" err="1">
                <a:solidFill>
                  <a:schemeClr val="accent1"/>
                </a:solidFill>
                <a:latin typeface="Anonymous Pro for Powerline" panose="02060609030202000504" pitchFamily="49" charset="0"/>
                <a:ea typeface="Anonymous Pro for Powerline" panose="02060609030202000504" pitchFamily="49" charset="0"/>
              </a:rPr>
              <a:t>task_struct</a:t>
            </a:r>
            <a:r>
              <a:rPr lang="en-US" dirty="0"/>
              <a:t>, but…..</a:t>
            </a:r>
          </a:p>
          <a:p>
            <a:r>
              <a:rPr lang="en-US" dirty="0"/>
              <a:t>The definition of the struct includes </a:t>
            </a:r>
            <a:r>
              <a:rPr lang="en-US" dirty="0">
                <a:solidFill>
                  <a:srgbClr val="FF0000"/>
                </a:solidFill>
              </a:rPr>
              <a:t>634</a:t>
            </a:r>
            <a:r>
              <a:rPr lang="en-US" dirty="0"/>
              <a:t> lines of code. </a:t>
            </a:r>
          </a:p>
        </p:txBody>
      </p:sp>
    </p:spTree>
    <p:extLst>
      <p:ext uri="{BB962C8B-B14F-4D97-AF65-F5344CB8AC3E}">
        <p14:creationId xmlns:p14="http://schemas.microsoft.com/office/powerpoint/2010/main" val="108944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309B8-6593-FB49-8A33-91DBD0415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Control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3D048-A90A-EE4A-A7B3-0FB41E4B1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Process state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Program counter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CPU registers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CPU scheduling information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Memory-management information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Accounting information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I/O status information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Trade Gothic LT Std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Trade Gothic LT Std"/>
              </a:rPr>
              <a:t>**Many modern OS’s expanded process concept to support multiple threads, so PCB can also include threads info.</a:t>
            </a:r>
            <a:endParaRPr lang="en-US" dirty="0">
              <a:solidFill>
                <a:srgbClr val="000000"/>
              </a:solidFill>
              <a:cs typeface="Calibri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84F399-ABA7-4648-832B-F8F52650BF2C}"/>
              </a:ext>
            </a:extLst>
          </p:cNvPr>
          <p:cNvSpPr/>
          <p:nvPr/>
        </p:nvSpPr>
        <p:spPr>
          <a:xfrm>
            <a:off x="6169572" y="418998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More details: 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Process_control_block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59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002B5B"/>
                </a:solidFill>
              </a:rPr>
              <a:t>Process: </a:t>
            </a:r>
            <a:r>
              <a:rPr lang="en" dirty="0">
                <a:solidFill>
                  <a:srgbClr val="DCB439"/>
                </a:solidFill>
              </a:rPr>
              <a:t>States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44" name="Google Shape;144;p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A live </a:t>
            </a:r>
            <a:r>
              <a:rPr lang="en" b="1" dirty="0">
                <a:solidFill>
                  <a:srgbClr val="002B5B"/>
                </a:solidFill>
              </a:rPr>
              <a:t>process</a:t>
            </a:r>
            <a:r>
              <a:rPr lang="en" dirty="0"/>
              <a:t> can be in one of five states: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dirty="0"/>
          </a:p>
        </p:txBody>
      </p:sp>
      <p:sp>
        <p:nvSpPr>
          <p:cNvPr id="145" name="Google Shape;145;p28"/>
          <p:cNvSpPr/>
          <p:nvPr/>
        </p:nvSpPr>
        <p:spPr>
          <a:xfrm>
            <a:off x="1842650" y="2505350"/>
            <a:ext cx="2302200" cy="912000"/>
          </a:xfrm>
          <a:prstGeom prst="ellipse">
            <a:avLst/>
          </a:prstGeom>
          <a:solidFill>
            <a:srgbClr val="EAD1DC"/>
          </a:solidFill>
          <a:ln w="19050" cap="flat" cmpd="sng">
            <a:solidFill>
              <a:srgbClr val="4A36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A3651"/>
                </a:solidFill>
              </a:rPr>
              <a:t>Terminated</a:t>
            </a:r>
            <a:endParaRPr b="1">
              <a:solidFill>
                <a:srgbClr val="4A3651"/>
              </a:solidFill>
            </a:endParaRPr>
          </a:p>
        </p:txBody>
      </p:sp>
      <p:sp>
        <p:nvSpPr>
          <p:cNvPr id="146" name="Google Shape;146;p28"/>
          <p:cNvSpPr/>
          <p:nvPr/>
        </p:nvSpPr>
        <p:spPr>
          <a:xfrm>
            <a:off x="3230425" y="3579050"/>
            <a:ext cx="1851900" cy="1385400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Running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47" name="Google Shape;147;p28"/>
          <p:cNvSpPr/>
          <p:nvPr/>
        </p:nvSpPr>
        <p:spPr>
          <a:xfrm>
            <a:off x="6883400" y="3579050"/>
            <a:ext cx="1851900" cy="1385400"/>
          </a:xfrm>
          <a:prstGeom prst="ellipse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Ready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148" name="Google Shape;148;p28"/>
          <p:cNvSpPr/>
          <p:nvPr/>
        </p:nvSpPr>
        <p:spPr>
          <a:xfrm>
            <a:off x="5031500" y="5206875"/>
            <a:ext cx="1851900" cy="13854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5F17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5F1709"/>
                </a:solidFill>
              </a:rPr>
              <a:t>Blocked</a:t>
            </a:r>
            <a:endParaRPr b="1">
              <a:solidFill>
                <a:srgbClr val="5F1709"/>
              </a:solidFill>
            </a:endParaRPr>
          </a:p>
        </p:txBody>
      </p:sp>
      <p:cxnSp>
        <p:nvCxnSpPr>
          <p:cNvPr id="149" name="Google Shape;149;p28"/>
          <p:cNvCxnSpPr>
            <a:stCxn id="146" idx="4"/>
            <a:endCxn id="148" idx="2"/>
          </p:cNvCxnSpPr>
          <p:nvPr/>
        </p:nvCxnSpPr>
        <p:spPr>
          <a:xfrm>
            <a:off x="4156375" y="4964450"/>
            <a:ext cx="875100" cy="9351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0" name="Google Shape;150;p28"/>
          <p:cNvCxnSpPr>
            <a:stCxn id="148" idx="6"/>
            <a:endCxn id="147" idx="4"/>
          </p:cNvCxnSpPr>
          <p:nvPr/>
        </p:nvCxnSpPr>
        <p:spPr>
          <a:xfrm rot="10800000" flipH="1">
            <a:off x="6883400" y="4964475"/>
            <a:ext cx="926100" cy="9351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" name="Google Shape;151;p28"/>
          <p:cNvCxnSpPr>
            <a:endCxn id="146" idx="6"/>
          </p:cNvCxnSpPr>
          <p:nvPr/>
        </p:nvCxnSpPr>
        <p:spPr>
          <a:xfrm rot="10800000">
            <a:off x="5082325" y="4271750"/>
            <a:ext cx="1801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52" name="Google Shape;152;p28"/>
          <p:cNvSpPr/>
          <p:nvPr/>
        </p:nvSpPr>
        <p:spPr>
          <a:xfrm>
            <a:off x="7809500" y="2505350"/>
            <a:ext cx="2302200" cy="9120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New</a:t>
            </a:r>
            <a:endParaRPr b="1">
              <a:solidFill>
                <a:srgbClr val="002B5B"/>
              </a:solidFill>
            </a:endParaRPr>
          </a:p>
        </p:txBody>
      </p:sp>
      <p:cxnSp>
        <p:nvCxnSpPr>
          <p:cNvPr id="153" name="Google Shape;153;p28"/>
          <p:cNvCxnSpPr>
            <a:stCxn id="146" idx="1"/>
            <a:endCxn id="145" idx="4"/>
          </p:cNvCxnSpPr>
          <p:nvPr/>
        </p:nvCxnSpPr>
        <p:spPr>
          <a:xfrm rot="10800000">
            <a:off x="2993729" y="3417437"/>
            <a:ext cx="507900" cy="3645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4" name="Google Shape;154;p28"/>
          <p:cNvCxnSpPr>
            <a:stCxn id="152" idx="4"/>
            <a:endCxn id="147" idx="7"/>
          </p:cNvCxnSpPr>
          <p:nvPr/>
        </p:nvCxnSpPr>
        <p:spPr>
          <a:xfrm flipH="1">
            <a:off x="8464100" y="3417350"/>
            <a:ext cx="496500" cy="3645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5" name="Google Shape;155;p28"/>
          <p:cNvSpPr txBox="1"/>
          <p:nvPr/>
        </p:nvSpPr>
        <p:spPr>
          <a:xfrm>
            <a:off x="3230425" y="5206875"/>
            <a:ext cx="12468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/>
              <a:t>I/O Start</a:t>
            </a:r>
            <a:endParaRPr b="1"/>
          </a:p>
        </p:txBody>
      </p:sp>
      <p:sp>
        <p:nvSpPr>
          <p:cNvPr id="156" name="Google Shape;156;p28"/>
          <p:cNvSpPr txBox="1"/>
          <p:nvPr/>
        </p:nvSpPr>
        <p:spPr>
          <a:xfrm>
            <a:off x="7185950" y="5206875"/>
            <a:ext cx="12468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/>
              <a:t>I/O Done</a:t>
            </a:r>
            <a:endParaRPr b="1"/>
          </a:p>
        </p:txBody>
      </p:sp>
      <p:sp>
        <p:nvSpPr>
          <p:cNvPr id="157" name="Google Shape;157;p28"/>
          <p:cNvSpPr txBox="1"/>
          <p:nvPr/>
        </p:nvSpPr>
        <p:spPr>
          <a:xfrm>
            <a:off x="5096150" y="3417425"/>
            <a:ext cx="17226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dirty="0"/>
              <a:t>Interrupt / Scheduling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832189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9CA28-F6AD-C941-AED5-93923FA0A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EEB9A-12FA-F44C-8C7F-8B380456A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</a:rPr>
              <a:t>As a process executes, it changes </a:t>
            </a:r>
            <a:r>
              <a:rPr lang="en-US" b="1" i="1" dirty="0">
                <a:solidFill>
                  <a:srgbClr val="000000"/>
                </a:solidFill>
              </a:rPr>
              <a:t>state</a:t>
            </a:r>
            <a:endParaRPr lang="en-US" dirty="0">
              <a:solidFill>
                <a:srgbClr val="000000"/>
              </a:solidFill>
            </a:endParaRPr>
          </a:p>
          <a:p>
            <a:pPr lvl="1">
              <a:buSzPct val="100000"/>
            </a:pPr>
            <a:r>
              <a:rPr lang="en-US" sz="2800" i="1" dirty="0">
                <a:solidFill>
                  <a:srgbClr val="000000"/>
                </a:solidFill>
              </a:rPr>
              <a:t>New</a:t>
            </a:r>
            <a:r>
              <a:rPr lang="en-US" sz="2800" dirty="0">
                <a:solidFill>
                  <a:srgbClr val="000000"/>
                </a:solidFill>
              </a:rPr>
              <a:t>:  The process is being created.</a:t>
            </a:r>
          </a:p>
          <a:p>
            <a:pPr lvl="1">
              <a:buSzPct val="100000"/>
            </a:pPr>
            <a:r>
              <a:rPr lang="en-US" sz="2800" i="1" dirty="0">
                <a:solidFill>
                  <a:srgbClr val="000000"/>
                </a:solidFill>
              </a:rPr>
              <a:t>Ready</a:t>
            </a:r>
            <a:r>
              <a:rPr lang="en-US" sz="2800" dirty="0">
                <a:solidFill>
                  <a:srgbClr val="000000"/>
                </a:solidFill>
              </a:rPr>
              <a:t>:  The process is waiting to be assigned to a processor.</a:t>
            </a:r>
          </a:p>
          <a:p>
            <a:pPr lvl="1">
              <a:buSzPct val="100000"/>
            </a:pPr>
            <a:r>
              <a:rPr lang="en-US" sz="2800" i="1" dirty="0">
                <a:solidFill>
                  <a:srgbClr val="000000"/>
                </a:solidFill>
              </a:rPr>
              <a:t>Running</a:t>
            </a:r>
            <a:r>
              <a:rPr lang="en-US" sz="2800" dirty="0">
                <a:solidFill>
                  <a:srgbClr val="000000"/>
                </a:solidFill>
              </a:rPr>
              <a:t>:  Instructions are being executed.</a:t>
            </a:r>
          </a:p>
          <a:p>
            <a:pPr lvl="1">
              <a:buSzPct val="100000"/>
            </a:pPr>
            <a:r>
              <a:rPr lang="en-US" sz="2800" i="1" dirty="0">
                <a:solidFill>
                  <a:srgbClr val="000000"/>
                </a:solidFill>
              </a:rPr>
              <a:t>Waiting or blocked</a:t>
            </a:r>
            <a:r>
              <a:rPr lang="en-US" sz="2800" dirty="0">
                <a:solidFill>
                  <a:srgbClr val="000000"/>
                </a:solidFill>
              </a:rPr>
              <a:t>:  The process is waiting for some event to occur.</a:t>
            </a:r>
          </a:p>
          <a:p>
            <a:pPr lvl="1">
              <a:buSzPct val="100000"/>
            </a:pPr>
            <a:r>
              <a:rPr lang="en-US" sz="2800" i="1" dirty="0">
                <a:solidFill>
                  <a:srgbClr val="000000"/>
                </a:solidFill>
              </a:rPr>
              <a:t>Terminate or Exit</a:t>
            </a:r>
            <a:r>
              <a:rPr lang="en-US" sz="2800" dirty="0">
                <a:solidFill>
                  <a:srgbClr val="000000"/>
                </a:solidFill>
              </a:rPr>
              <a:t>:  The process has finished execution.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815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>
            <a:extLst>
              <a:ext uri="{FF2B5EF4-FFF2-40B4-BE49-F238E27FC236}">
                <a16:creationId xmlns:a16="http://schemas.microsoft.com/office/drawing/2014/main" id="{D8EB77E6-8F5D-4D99-9398-39DE9E9ED24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21400" y="3658594"/>
            <a:ext cx="6418800" cy="2834280"/>
          </a:xfrm>
          <a:prstGeom prst="rect">
            <a:avLst/>
          </a:prstGeom>
        </p:spPr>
      </p:pic>
      <p:sp>
        <p:nvSpPr>
          <p:cNvPr id="34818" name="Rectangle 2">
            <a:extLst>
              <a:ext uri="{FF2B5EF4-FFF2-40B4-BE49-F238E27FC236}">
                <a16:creationId xmlns:a16="http://schemas.microsoft.com/office/drawing/2014/main" id="{FB204AA2-837D-EB40-872E-9CD71C6F26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Process Scheduling Queues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9D280296-7A2F-9B4A-9EC6-BC926F08C9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636823"/>
            <a:ext cx="6975475" cy="2446337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b="1" dirty="0">
                <a:ea typeface="ＭＳ Ｐゴシック" panose="020B0600070205080204" pitchFamily="34" charset="-128"/>
              </a:rPr>
              <a:t>Job queue</a:t>
            </a:r>
            <a:r>
              <a:rPr lang="en-US" altLang="en-US" dirty="0">
                <a:ea typeface="ＭＳ Ｐゴシック" panose="020B0600070205080204" pitchFamily="34" charset="-128"/>
              </a:rPr>
              <a:t> – set of all processes in the system</a:t>
            </a:r>
          </a:p>
          <a:p>
            <a:r>
              <a:rPr lang="en-US" altLang="en-US" b="1" dirty="0">
                <a:ea typeface="ＭＳ Ｐゴシック" panose="020B0600070205080204" pitchFamily="34" charset="-128"/>
              </a:rPr>
              <a:t>Ready queue </a:t>
            </a:r>
            <a:r>
              <a:rPr lang="en-US" altLang="en-US" dirty="0">
                <a:ea typeface="ＭＳ Ｐゴシック" panose="020B0600070205080204" pitchFamily="34" charset="-128"/>
              </a:rPr>
              <a:t>– set of all processes residing in main memory, ready and waiting to execute</a:t>
            </a:r>
          </a:p>
          <a:p>
            <a:r>
              <a:rPr lang="en-US" altLang="en-US" b="1" dirty="0">
                <a:ea typeface="ＭＳ Ｐゴシック" panose="020B0600070205080204" pitchFamily="34" charset="-128"/>
              </a:rPr>
              <a:t>Device queues </a:t>
            </a:r>
            <a:r>
              <a:rPr lang="en-US" altLang="en-US" dirty="0">
                <a:ea typeface="ＭＳ Ｐゴシック" panose="020B0600070205080204" pitchFamily="34" charset="-128"/>
              </a:rPr>
              <a:t>– set of processes waiting for an I/O device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Processes migrate among the various queues</a:t>
            </a:r>
          </a:p>
        </p:txBody>
      </p:sp>
    </p:spTree>
    <p:extLst>
      <p:ext uri="{BB962C8B-B14F-4D97-AF65-F5344CB8AC3E}">
        <p14:creationId xmlns:p14="http://schemas.microsoft.com/office/powerpoint/2010/main" val="1683009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se_themed" id="{974E9FA3-6890-AF45-9A34-E5F284D2E92C}" vid="{20B007DF-B7A4-1A47-878F-F510C21538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1204</TotalTime>
  <Words>530</Words>
  <Application>Microsoft Office PowerPoint</Application>
  <PresentationFormat>Widescreen</PresentationFormat>
  <Paragraphs>104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Anonymous Pro for Powerline</vt:lpstr>
      <vt:lpstr>ＭＳ Ｐゴシック</vt:lpstr>
      <vt:lpstr>Trade Gothic LT Std</vt:lpstr>
      <vt:lpstr>Arial</vt:lpstr>
      <vt:lpstr>Calibri</vt:lpstr>
      <vt:lpstr>Calibri Light</vt:lpstr>
      <vt:lpstr>Cambria</vt:lpstr>
      <vt:lpstr>Consolas</vt:lpstr>
      <vt:lpstr>Constantia</vt:lpstr>
      <vt:lpstr>Times New Roman</vt:lpstr>
      <vt:lpstr>Wingdings</vt:lpstr>
      <vt:lpstr>Office Theme</vt:lpstr>
      <vt:lpstr>CSSE 332 Process</vt:lpstr>
      <vt:lpstr>Outline</vt:lpstr>
      <vt:lpstr>A program  a process</vt:lpstr>
      <vt:lpstr>Process: Context of Execution</vt:lpstr>
      <vt:lpstr>Process: Data Structure</vt:lpstr>
      <vt:lpstr>Process Control Block</vt:lpstr>
      <vt:lpstr>Process: States</vt:lpstr>
      <vt:lpstr>Process states</vt:lpstr>
      <vt:lpstr>Process Scheduling Queues</vt:lpstr>
      <vt:lpstr>Process Scheduling</vt:lpstr>
      <vt:lpstr>Process schedule example</vt:lpstr>
      <vt:lpstr>CPU Context Switch From Process to Process</vt:lpstr>
      <vt:lpstr>CPU Mode Switch</vt:lpstr>
      <vt:lpstr>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Song, Lixing</cp:lastModifiedBy>
  <cp:revision>19</cp:revision>
  <cp:lastPrinted>2018-08-28T17:03:11Z</cp:lastPrinted>
  <dcterms:created xsi:type="dcterms:W3CDTF">2018-07-09T21:38:51Z</dcterms:created>
  <dcterms:modified xsi:type="dcterms:W3CDTF">2018-12-06T18:58:27Z</dcterms:modified>
</cp:coreProperties>
</file>